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media/image11.jpg" ContentType="image/jpg"/>
  <Override PartName="/ppt/media/image55.jpg" ContentType="image/jpg"/>
  <Override PartName="/ppt/media/image56.jpg" ContentType="image/jpg"/>
  <Override PartName="/ppt/media/image57.jpg" ContentType="image/jpg"/>
  <Override PartName="/ppt/media/image59.jpg" ContentType="image/jpg"/>
  <Override PartName="/ppt/media/image61.jpg" ContentType="image/jpg"/>
  <Override PartName="/ppt/media/image147.jpg" ContentType="image/jpg"/>
  <Override PartName="/ppt/media/image152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4"/>
    <p:sldMasterId id="2147483817" r:id="rId5"/>
  </p:sldMasterIdLst>
  <p:notesMasterIdLst>
    <p:notesMasterId r:id="rId95"/>
  </p:notesMasterIdLst>
  <p:handoutMasterIdLst>
    <p:handoutMasterId r:id="rId96"/>
  </p:handoutMasterIdLst>
  <p:sldIdLst>
    <p:sldId id="537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585" r:id="rId91"/>
    <p:sldId id="321" r:id="rId92"/>
    <p:sldId id="323" r:id="rId93"/>
    <p:sldId id="322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Gaida" initials="DG" lastIdx="39" clrIdx="0">
    <p:extLst>
      <p:ext uri="{19B8F6BF-5375-455C-9EA6-DF929625EA0E}">
        <p15:presenceInfo xmlns:p15="http://schemas.microsoft.com/office/powerpoint/2012/main" userId="Daniel Gaida" providerId="None"/>
      </p:ext>
    </p:extLst>
  </p:cmAuthor>
  <p:cmAuthor id="2" name="Daniel Gaida" initials="DG [2]" lastIdx="113" clrIdx="1">
    <p:extLst>
      <p:ext uri="{19B8F6BF-5375-455C-9EA6-DF929625EA0E}">
        <p15:presenceInfo xmlns:p15="http://schemas.microsoft.com/office/powerpoint/2012/main" userId="S-1-5-21-3572989719-1965252346-2705620916-5278" providerId="AD"/>
      </p:ext>
    </p:extLst>
  </p:cmAuthor>
  <p:cmAuthor id="3" name="Patrick Selle" initials="PS" lastIdx="62" clrIdx="2">
    <p:extLst>
      <p:ext uri="{19B8F6BF-5375-455C-9EA6-DF929625EA0E}">
        <p15:presenceInfo xmlns:p15="http://schemas.microsoft.com/office/powerpoint/2012/main" userId="Patrick Sel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D1C"/>
    <a:srgbClr val="395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9A4BEF-6C23-4FA2-84EA-A962EE1F7493}" v="5" dt="2021-01-22T09:14:28.6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88065" autoAdjust="0"/>
  </p:normalViewPr>
  <p:slideViewPr>
    <p:cSldViewPr snapToGrid="0">
      <p:cViewPr varScale="1">
        <p:scale>
          <a:sx n="75" d="100"/>
          <a:sy n="75" d="100"/>
        </p:scale>
        <p:origin x="1205" y="43"/>
      </p:cViewPr>
      <p:guideLst>
        <p:guide orient="horz" pos="3864"/>
        <p:guide pos="3840"/>
        <p:guide orient="horz" pos="12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3" d="100"/>
          <a:sy n="73" d="100"/>
        </p:scale>
        <p:origin x="35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commentAuthors" Target="commentAuthor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us Rüb" userId="666c376964fbb763" providerId="LiveId" clId="{9D9A4BEF-6C23-4FA2-84EA-A962EE1F7493}"/>
    <pc:docChg chg="custSel addSld delSld modSld delMainMaster">
      <pc:chgData name="Marcus Rüb" userId="666c376964fbb763" providerId="LiveId" clId="{9D9A4BEF-6C23-4FA2-84EA-A962EE1F7493}" dt="2021-01-22T09:16:32.777" v="286" actId="20577"/>
      <pc:docMkLst>
        <pc:docMk/>
      </pc:docMkLst>
      <pc:sldChg chg="del">
        <pc:chgData name="Marcus Rüb" userId="666c376964fbb763" providerId="LiveId" clId="{9D9A4BEF-6C23-4FA2-84EA-A962EE1F7493}" dt="2021-01-22T09:13:02.241" v="0" actId="47"/>
        <pc:sldMkLst>
          <pc:docMk/>
          <pc:sldMk cId="919042201" sldId="259"/>
        </pc:sldMkLst>
      </pc:sldChg>
      <pc:sldChg chg="del">
        <pc:chgData name="Marcus Rüb" userId="666c376964fbb763" providerId="LiveId" clId="{9D9A4BEF-6C23-4FA2-84EA-A962EE1F7493}" dt="2021-01-22T09:15:54.894" v="200" actId="47"/>
        <pc:sldMkLst>
          <pc:docMk/>
          <pc:sldMk cId="1255650789" sldId="260"/>
        </pc:sldMkLst>
      </pc:sldChg>
      <pc:sldChg chg="del">
        <pc:chgData name="Marcus Rüb" userId="666c376964fbb763" providerId="LiveId" clId="{9D9A4BEF-6C23-4FA2-84EA-A962EE1F7493}" dt="2021-01-22T09:13:14.276" v="29" actId="47"/>
        <pc:sldMkLst>
          <pc:docMk/>
          <pc:sldMk cId="3426044403" sldId="263"/>
        </pc:sldMkLst>
      </pc:sldChg>
      <pc:sldChg chg="del">
        <pc:chgData name="Marcus Rüb" userId="666c376964fbb763" providerId="LiveId" clId="{9D9A4BEF-6C23-4FA2-84EA-A962EE1F7493}" dt="2021-01-22T09:13:07.158" v="7" actId="47"/>
        <pc:sldMkLst>
          <pc:docMk/>
          <pc:sldMk cId="48010335" sldId="265"/>
        </pc:sldMkLst>
      </pc:sldChg>
      <pc:sldChg chg="del">
        <pc:chgData name="Marcus Rüb" userId="666c376964fbb763" providerId="LiveId" clId="{9D9A4BEF-6C23-4FA2-84EA-A962EE1F7493}" dt="2021-01-22T09:13:16.972" v="40" actId="47"/>
        <pc:sldMkLst>
          <pc:docMk/>
          <pc:sldMk cId="604237721" sldId="266"/>
        </pc:sldMkLst>
      </pc:sldChg>
      <pc:sldChg chg="del">
        <pc:chgData name="Marcus Rüb" userId="666c376964fbb763" providerId="LiveId" clId="{9D9A4BEF-6C23-4FA2-84EA-A962EE1F7493}" dt="2021-01-22T09:13:17.562" v="41" actId="47"/>
        <pc:sldMkLst>
          <pc:docMk/>
          <pc:sldMk cId="3422091656" sldId="267"/>
        </pc:sldMkLst>
      </pc:sldChg>
      <pc:sldChg chg="del">
        <pc:chgData name="Marcus Rüb" userId="666c376964fbb763" providerId="LiveId" clId="{9D9A4BEF-6C23-4FA2-84EA-A962EE1F7493}" dt="2021-01-22T09:13:15.557" v="34" actId="47"/>
        <pc:sldMkLst>
          <pc:docMk/>
          <pc:sldMk cId="1341275842" sldId="272"/>
        </pc:sldMkLst>
      </pc:sldChg>
      <pc:sldChg chg="del">
        <pc:chgData name="Marcus Rüb" userId="666c376964fbb763" providerId="LiveId" clId="{9D9A4BEF-6C23-4FA2-84EA-A962EE1F7493}" dt="2021-01-22T09:13:12.470" v="19" actId="47"/>
        <pc:sldMkLst>
          <pc:docMk/>
          <pc:sldMk cId="2341834958" sldId="273"/>
        </pc:sldMkLst>
      </pc:sldChg>
      <pc:sldChg chg="del">
        <pc:chgData name="Marcus Rüb" userId="666c376964fbb763" providerId="LiveId" clId="{9D9A4BEF-6C23-4FA2-84EA-A962EE1F7493}" dt="2021-01-22T09:13:09.516" v="8" actId="47"/>
        <pc:sldMkLst>
          <pc:docMk/>
          <pc:sldMk cId="1710887300" sldId="275"/>
        </pc:sldMkLst>
      </pc:sldChg>
      <pc:sldChg chg="del">
        <pc:chgData name="Marcus Rüb" userId="666c376964fbb763" providerId="LiveId" clId="{9D9A4BEF-6C23-4FA2-84EA-A962EE1F7493}" dt="2021-01-22T09:13:16.211" v="38" actId="47"/>
        <pc:sldMkLst>
          <pc:docMk/>
          <pc:sldMk cId="4236915395" sldId="277"/>
        </pc:sldMkLst>
      </pc:sldChg>
      <pc:sldChg chg="del">
        <pc:chgData name="Marcus Rüb" userId="666c376964fbb763" providerId="LiveId" clId="{9D9A4BEF-6C23-4FA2-84EA-A962EE1F7493}" dt="2021-01-22T09:13:11.192" v="13" actId="47"/>
        <pc:sldMkLst>
          <pc:docMk/>
          <pc:sldMk cId="3159335488" sldId="278"/>
        </pc:sldMkLst>
      </pc:sldChg>
      <pc:sldChg chg="del">
        <pc:chgData name="Marcus Rüb" userId="666c376964fbb763" providerId="LiveId" clId="{9D9A4BEF-6C23-4FA2-84EA-A962EE1F7493}" dt="2021-01-22T09:13:15.825" v="36" actId="47"/>
        <pc:sldMkLst>
          <pc:docMk/>
          <pc:sldMk cId="2673190604" sldId="287"/>
        </pc:sldMkLst>
      </pc:sldChg>
      <pc:sldChg chg="del">
        <pc:chgData name="Marcus Rüb" userId="666c376964fbb763" providerId="LiveId" clId="{9D9A4BEF-6C23-4FA2-84EA-A962EE1F7493}" dt="2021-01-22T09:13:02.671" v="2" actId="47"/>
        <pc:sldMkLst>
          <pc:docMk/>
          <pc:sldMk cId="493951723" sldId="292"/>
        </pc:sldMkLst>
      </pc:sldChg>
      <pc:sldChg chg="del">
        <pc:chgData name="Marcus Rüb" userId="666c376964fbb763" providerId="LiveId" clId="{9D9A4BEF-6C23-4FA2-84EA-A962EE1F7493}" dt="2021-01-22T09:13:15.044" v="32" actId="47"/>
        <pc:sldMkLst>
          <pc:docMk/>
          <pc:sldMk cId="1686399995" sldId="293"/>
        </pc:sldMkLst>
      </pc:sldChg>
      <pc:sldChg chg="del">
        <pc:chgData name="Marcus Rüb" userId="666c376964fbb763" providerId="LiveId" clId="{9D9A4BEF-6C23-4FA2-84EA-A962EE1F7493}" dt="2021-01-22T09:13:16.019" v="37" actId="47"/>
        <pc:sldMkLst>
          <pc:docMk/>
          <pc:sldMk cId="2739102938" sldId="299"/>
        </pc:sldMkLst>
      </pc:sldChg>
      <pc:sldChg chg="del">
        <pc:chgData name="Marcus Rüb" userId="666c376964fbb763" providerId="LiveId" clId="{9D9A4BEF-6C23-4FA2-84EA-A962EE1F7493}" dt="2021-01-22T09:13:03.304" v="4" actId="47"/>
        <pc:sldMkLst>
          <pc:docMk/>
          <pc:sldMk cId="1197867935" sldId="433"/>
        </pc:sldMkLst>
      </pc:sldChg>
      <pc:sldChg chg="del">
        <pc:chgData name="Marcus Rüb" userId="666c376964fbb763" providerId="LiveId" clId="{9D9A4BEF-6C23-4FA2-84EA-A962EE1F7493}" dt="2021-01-22T09:13:02.428" v="1" actId="47"/>
        <pc:sldMkLst>
          <pc:docMk/>
          <pc:sldMk cId="3789454383" sldId="434"/>
        </pc:sldMkLst>
      </pc:sldChg>
      <pc:sldChg chg="del">
        <pc:chgData name="Marcus Rüb" userId="666c376964fbb763" providerId="LiveId" clId="{9D9A4BEF-6C23-4FA2-84EA-A962EE1F7493}" dt="2021-01-22T09:13:02.958" v="3" actId="47"/>
        <pc:sldMkLst>
          <pc:docMk/>
          <pc:sldMk cId="2476647146" sldId="435"/>
        </pc:sldMkLst>
      </pc:sldChg>
      <pc:sldChg chg="del">
        <pc:chgData name="Marcus Rüb" userId="666c376964fbb763" providerId="LiveId" clId="{9D9A4BEF-6C23-4FA2-84EA-A962EE1F7493}" dt="2021-01-22T09:13:04.139" v="5" actId="47"/>
        <pc:sldMkLst>
          <pc:docMk/>
          <pc:sldMk cId="1905285786" sldId="437"/>
        </pc:sldMkLst>
      </pc:sldChg>
      <pc:sldChg chg="del">
        <pc:chgData name="Marcus Rüb" userId="666c376964fbb763" providerId="LiveId" clId="{9D9A4BEF-6C23-4FA2-84EA-A962EE1F7493}" dt="2021-01-22T09:13:15.709" v="35" actId="47"/>
        <pc:sldMkLst>
          <pc:docMk/>
          <pc:sldMk cId="782602600" sldId="439"/>
        </pc:sldMkLst>
      </pc:sldChg>
      <pc:sldChg chg="del">
        <pc:chgData name="Marcus Rüb" userId="666c376964fbb763" providerId="LiveId" clId="{9D9A4BEF-6C23-4FA2-84EA-A962EE1F7493}" dt="2021-01-22T09:13:15.268" v="33" actId="47"/>
        <pc:sldMkLst>
          <pc:docMk/>
          <pc:sldMk cId="1993022412" sldId="440"/>
        </pc:sldMkLst>
      </pc:sldChg>
      <pc:sldChg chg="del">
        <pc:chgData name="Marcus Rüb" userId="666c376964fbb763" providerId="LiveId" clId="{9D9A4BEF-6C23-4FA2-84EA-A962EE1F7493}" dt="2021-01-22T09:13:16.614" v="39" actId="47"/>
        <pc:sldMkLst>
          <pc:docMk/>
          <pc:sldMk cId="620577119" sldId="441"/>
        </pc:sldMkLst>
      </pc:sldChg>
      <pc:sldChg chg="del">
        <pc:chgData name="Marcus Rüb" userId="666c376964fbb763" providerId="LiveId" clId="{9D9A4BEF-6C23-4FA2-84EA-A962EE1F7493}" dt="2021-01-22T09:13:14.505" v="30" actId="47"/>
        <pc:sldMkLst>
          <pc:docMk/>
          <pc:sldMk cId="3469491742" sldId="442"/>
        </pc:sldMkLst>
      </pc:sldChg>
      <pc:sldChg chg="del">
        <pc:chgData name="Marcus Rüb" userId="666c376964fbb763" providerId="LiveId" clId="{9D9A4BEF-6C23-4FA2-84EA-A962EE1F7493}" dt="2021-01-22T09:13:14.859" v="31" actId="47"/>
        <pc:sldMkLst>
          <pc:docMk/>
          <pc:sldMk cId="3739764701" sldId="443"/>
        </pc:sldMkLst>
      </pc:sldChg>
      <pc:sldChg chg="del">
        <pc:chgData name="Marcus Rüb" userId="666c376964fbb763" providerId="LiveId" clId="{9D9A4BEF-6C23-4FA2-84EA-A962EE1F7493}" dt="2021-01-22T09:13:06.249" v="6" actId="47"/>
        <pc:sldMkLst>
          <pc:docMk/>
          <pc:sldMk cId="4136767951" sldId="537"/>
        </pc:sldMkLst>
      </pc:sldChg>
      <pc:sldChg chg="addSp delSp modSp mod">
        <pc:chgData name="Marcus Rüb" userId="666c376964fbb763" providerId="LiveId" clId="{9D9A4BEF-6C23-4FA2-84EA-A962EE1F7493}" dt="2021-01-22T09:16:32.777" v="286" actId="20577"/>
        <pc:sldMkLst>
          <pc:docMk/>
          <pc:sldMk cId="226842763" sldId="538"/>
        </pc:sldMkLst>
        <pc:spChg chg="mod">
          <ac:chgData name="Marcus Rüb" userId="666c376964fbb763" providerId="LiveId" clId="{9D9A4BEF-6C23-4FA2-84EA-A962EE1F7493}" dt="2021-01-22T09:14:01.273" v="71" actId="20577"/>
          <ac:spMkLst>
            <pc:docMk/>
            <pc:sldMk cId="226842763" sldId="538"/>
            <ac:spMk id="2" creationId="{00000000-0000-0000-0000-000000000000}"/>
          </ac:spMkLst>
        </pc:spChg>
        <pc:spChg chg="del">
          <ac:chgData name="Marcus Rüb" userId="666c376964fbb763" providerId="LiveId" clId="{9D9A4BEF-6C23-4FA2-84EA-A962EE1F7493}" dt="2021-01-22T09:13:28.861" v="42" actId="478"/>
          <ac:spMkLst>
            <pc:docMk/>
            <pc:sldMk cId="226842763" sldId="538"/>
            <ac:spMk id="3" creationId="{00000000-0000-0000-0000-000000000000}"/>
          </ac:spMkLst>
        </pc:spChg>
        <pc:spChg chg="add del mod">
          <ac:chgData name="Marcus Rüb" userId="666c376964fbb763" providerId="LiveId" clId="{9D9A4BEF-6C23-4FA2-84EA-A962EE1F7493}" dt="2021-01-22T09:13:35.597" v="46" actId="478"/>
          <ac:spMkLst>
            <pc:docMk/>
            <pc:sldMk cId="226842763" sldId="538"/>
            <ac:spMk id="58" creationId="{EFD4F734-DC3B-484D-9E64-67C38B5769AF}"/>
          </ac:spMkLst>
        </pc:spChg>
        <pc:spChg chg="add del mod">
          <ac:chgData name="Marcus Rüb" userId="666c376964fbb763" providerId="LiveId" clId="{9D9A4BEF-6C23-4FA2-84EA-A962EE1F7493}" dt="2021-01-22T09:13:50.905" v="49"/>
          <ac:spMkLst>
            <pc:docMk/>
            <pc:sldMk cId="226842763" sldId="538"/>
            <ac:spMk id="59" creationId="{A67000E2-2F7A-46EF-93A7-6BDEE8519673}"/>
          </ac:spMkLst>
        </pc:spChg>
        <pc:spChg chg="add mod">
          <ac:chgData name="Marcus Rüb" userId="666c376964fbb763" providerId="LiveId" clId="{9D9A4BEF-6C23-4FA2-84EA-A962EE1F7493}" dt="2021-01-22T09:16:32.777" v="286" actId="20577"/>
          <ac:spMkLst>
            <pc:docMk/>
            <pc:sldMk cId="226842763" sldId="538"/>
            <ac:spMk id="60" creationId="{86021B26-0B80-4660-95AB-281625A062D9}"/>
          </ac:spMkLst>
        </pc:spChg>
        <pc:spChg chg="del">
          <ac:chgData name="Marcus Rüb" userId="666c376964fbb763" providerId="LiveId" clId="{9D9A4BEF-6C23-4FA2-84EA-A962EE1F7493}" dt="2021-01-22T09:13:28.861" v="42" actId="478"/>
          <ac:spMkLst>
            <pc:docMk/>
            <pc:sldMk cId="226842763" sldId="538"/>
            <ac:spMk id="62" creationId="{323E4B5C-81FB-407A-B497-FDB3C1B5A7F9}"/>
          </ac:spMkLst>
        </pc:spChg>
        <pc:grpChg chg="del">
          <ac:chgData name="Marcus Rüb" userId="666c376964fbb763" providerId="LiveId" clId="{9D9A4BEF-6C23-4FA2-84EA-A962EE1F7493}" dt="2021-01-22T09:13:28.861" v="42" actId="478"/>
          <ac:grpSpMkLst>
            <pc:docMk/>
            <pc:sldMk cId="226842763" sldId="538"/>
            <ac:grpSpMk id="5" creationId="{00000000-0000-0000-0000-000000000000}"/>
          </ac:grpSpMkLst>
        </pc:grpChg>
        <pc:grpChg chg="del">
          <ac:chgData name="Marcus Rüb" userId="666c376964fbb763" providerId="LiveId" clId="{9D9A4BEF-6C23-4FA2-84EA-A962EE1F7493}" dt="2021-01-22T09:13:28.861" v="42" actId="478"/>
          <ac:grpSpMkLst>
            <pc:docMk/>
            <pc:sldMk cId="226842763" sldId="538"/>
            <ac:grpSpMk id="28" creationId="{00000000-0000-0000-0000-000000000000}"/>
          </ac:grpSpMkLst>
        </pc:grpChg>
        <pc:grpChg chg="del">
          <ac:chgData name="Marcus Rüb" userId="666c376964fbb763" providerId="LiveId" clId="{9D9A4BEF-6C23-4FA2-84EA-A962EE1F7493}" dt="2021-01-22T09:13:28.861" v="42" actId="478"/>
          <ac:grpSpMkLst>
            <pc:docMk/>
            <pc:sldMk cId="226842763" sldId="538"/>
            <ac:grpSpMk id="51" creationId="{2D17D932-1121-4CB8-8CEC-14B7FD7EB7DF}"/>
          </ac:grpSpMkLst>
        </pc:grpChg>
        <pc:grpChg chg="del">
          <ac:chgData name="Marcus Rüb" userId="666c376964fbb763" providerId="LiveId" clId="{9D9A4BEF-6C23-4FA2-84EA-A962EE1F7493}" dt="2021-01-22T09:13:28.861" v="42" actId="478"/>
          <ac:grpSpMkLst>
            <pc:docMk/>
            <pc:sldMk cId="226842763" sldId="538"/>
            <ac:grpSpMk id="52" creationId="{FFFA341E-5265-46D0-A034-CE9FE01E92EF}"/>
          </ac:grpSpMkLst>
        </pc:grpChg>
        <pc:grpChg chg="del">
          <ac:chgData name="Marcus Rüb" userId="666c376964fbb763" providerId="LiveId" clId="{9D9A4BEF-6C23-4FA2-84EA-A962EE1F7493}" dt="2021-01-22T09:13:28.861" v="42" actId="478"/>
          <ac:grpSpMkLst>
            <pc:docMk/>
            <pc:sldMk cId="226842763" sldId="538"/>
            <ac:grpSpMk id="53" creationId="{55FE336B-5BDD-4354-94C9-68208F9EF64D}"/>
          </ac:grpSpMkLst>
        </pc:grpChg>
        <pc:grpChg chg="del">
          <ac:chgData name="Marcus Rüb" userId="666c376964fbb763" providerId="LiveId" clId="{9D9A4BEF-6C23-4FA2-84EA-A962EE1F7493}" dt="2021-01-22T09:13:28.861" v="42" actId="478"/>
          <ac:grpSpMkLst>
            <pc:docMk/>
            <pc:sldMk cId="226842763" sldId="538"/>
            <ac:grpSpMk id="54" creationId="{2AABCD4C-26BE-4466-98C7-75903A4C48F1}"/>
          </ac:grpSpMkLst>
        </pc:grpChg>
        <pc:picChg chg="add mod">
          <ac:chgData name="Marcus Rüb" userId="666c376964fbb763" providerId="LiveId" clId="{9D9A4BEF-6C23-4FA2-84EA-A962EE1F7493}" dt="2021-01-22T09:13:33.616" v="45" actId="1076"/>
          <ac:picMkLst>
            <pc:docMk/>
            <pc:sldMk cId="226842763" sldId="538"/>
            <ac:picMk id="64" creationId="{71E582EA-D05A-4AB4-A903-4FC45430982F}"/>
          </ac:picMkLst>
        </pc:picChg>
      </pc:sldChg>
      <pc:sldChg chg="new">
        <pc:chgData name="Marcus Rüb" userId="666c376964fbb763" providerId="LiveId" clId="{9D9A4BEF-6C23-4FA2-84EA-A962EE1F7493}" dt="2021-01-22T09:14:06.956" v="72" actId="680"/>
        <pc:sldMkLst>
          <pc:docMk/>
          <pc:sldMk cId="2192594431" sldId="539"/>
        </pc:sldMkLst>
      </pc:sldChg>
      <pc:sldChg chg="del">
        <pc:chgData name="Marcus Rüb" userId="666c376964fbb763" providerId="LiveId" clId="{9D9A4BEF-6C23-4FA2-84EA-A962EE1F7493}" dt="2021-01-22T09:13:11.675" v="15" actId="47"/>
        <pc:sldMkLst>
          <pc:docMk/>
          <pc:sldMk cId="622940251" sldId="554"/>
        </pc:sldMkLst>
      </pc:sldChg>
      <pc:sldChg chg="del">
        <pc:chgData name="Marcus Rüb" userId="666c376964fbb763" providerId="LiveId" clId="{9D9A4BEF-6C23-4FA2-84EA-A962EE1F7493}" dt="2021-01-22T09:13:09.891" v="10" actId="47"/>
        <pc:sldMkLst>
          <pc:docMk/>
          <pc:sldMk cId="4188159509" sldId="555"/>
        </pc:sldMkLst>
      </pc:sldChg>
      <pc:sldChg chg="del">
        <pc:chgData name="Marcus Rüb" userId="666c376964fbb763" providerId="LiveId" clId="{9D9A4BEF-6C23-4FA2-84EA-A962EE1F7493}" dt="2021-01-22T09:13:11.450" v="14" actId="47"/>
        <pc:sldMkLst>
          <pc:docMk/>
          <pc:sldMk cId="1151354895" sldId="556"/>
        </pc:sldMkLst>
      </pc:sldChg>
      <pc:sldChg chg="del">
        <pc:chgData name="Marcus Rüb" userId="666c376964fbb763" providerId="LiveId" clId="{9D9A4BEF-6C23-4FA2-84EA-A962EE1F7493}" dt="2021-01-22T09:13:09.703" v="9" actId="47"/>
        <pc:sldMkLst>
          <pc:docMk/>
          <pc:sldMk cId="2868653396" sldId="557"/>
        </pc:sldMkLst>
      </pc:sldChg>
      <pc:sldChg chg="del">
        <pc:chgData name="Marcus Rüb" userId="666c376964fbb763" providerId="LiveId" clId="{9D9A4BEF-6C23-4FA2-84EA-A962EE1F7493}" dt="2021-01-22T09:13:13.381" v="24" actId="47"/>
        <pc:sldMkLst>
          <pc:docMk/>
          <pc:sldMk cId="2797859421" sldId="558"/>
        </pc:sldMkLst>
      </pc:sldChg>
      <pc:sldChg chg="del">
        <pc:chgData name="Marcus Rüb" userId="666c376964fbb763" providerId="LiveId" clId="{9D9A4BEF-6C23-4FA2-84EA-A962EE1F7493}" dt="2021-01-22T09:13:12.281" v="18" actId="47"/>
        <pc:sldMkLst>
          <pc:docMk/>
          <pc:sldMk cId="1939656451" sldId="560"/>
        </pc:sldMkLst>
      </pc:sldChg>
      <pc:sldChg chg="del">
        <pc:chgData name="Marcus Rüb" userId="666c376964fbb763" providerId="LiveId" clId="{9D9A4BEF-6C23-4FA2-84EA-A962EE1F7493}" dt="2021-01-22T09:13:13.551" v="25" actId="47"/>
        <pc:sldMkLst>
          <pc:docMk/>
          <pc:sldMk cId="303323469" sldId="561"/>
        </pc:sldMkLst>
      </pc:sldChg>
      <pc:sldChg chg="del">
        <pc:chgData name="Marcus Rüb" userId="666c376964fbb763" providerId="LiveId" clId="{9D9A4BEF-6C23-4FA2-84EA-A962EE1F7493}" dt="2021-01-22T09:13:13.009" v="22" actId="47"/>
        <pc:sldMkLst>
          <pc:docMk/>
          <pc:sldMk cId="3746483019" sldId="562"/>
        </pc:sldMkLst>
      </pc:sldChg>
      <pc:sldChg chg="del">
        <pc:chgData name="Marcus Rüb" userId="666c376964fbb763" providerId="LiveId" clId="{9D9A4BEF-6C23-4FA2-84EA-A962EE1F7493}" dt="2021-01-22T09:13:12.827" v="21" actId="47"/>
        <pc:sldMkLst>
          <pc:docMk/>
          <pc:sldMk cId="2776023073" sldId="563"/>
        </pc:sldMkLst>
      </pc:sldChg>
      <pc:sldChg chg="del">
        <pc:chgData name="Marcus Rüb" userId="666c376964fbb763" providerId="LiveId" clId="{9D9A4BEF-6C23-4FA2-84EA-A962EE1F7493}" dt="2021-01-22T09:13:12.663" v="20" actId="47"/>
        <pc:sldMkLst>
          <pc:docMk/>
          <pc:sldMk cId="4145639362" sldId="564"/>
        </pc:sldMkLst>
      </pc:sldChg>
      <pc:sldChg chg="del">
        <pc:chgData name="Marcus Rüb" userId="666c376964fbb763" providerId="LiveId" clId="{9D9A4BEF-6C23-4FA2-84EA-A962EE1F7493}" dt="2021-01-22T09:13:10.032" v="11" actId="47"/>
        <pc:sldMkLst>
          <pc:docMk/>
          <pc:sldMk cId="3197721387" sldId="565"/>
        </pc:sldMkLst>
      </pc:sldChg>
      <pc:sldChg chg="del">
        <pc:chgData name="Marcus Rüb" userId="666c376964fbb763" providerId="LiveId" clId="{9D9A4BEF-6C23-4FA2-84EA-A962EE1F7493}" dt="2021-01-22T09:13:11.892" v="16" actId="47"/>
        <pc:sldMkLst>
          <pc:docMk/>
          <pc:sldMk cId="511860271" sldId="566"/>
        </pc:sldMkLst>
      </pc:sldChg>
      <pc:sldChg chg="del">
        <pc:chgData name="Marcus Rüb" userId="666c376964fbb763" providerId="LiveId" clId="{9D9A4BEF-6C23-4FA2-84EA-A962EE1F7493}" dt="2021-01-22T09:13:14.093" v="28" actId="47"/>
        <pc:sldMkLst>
          <pc:docMk/>
          <pc:sldMk cId="285177714" sldId="567"/>
        </pc:sldMkLst>
      </pc:sldChg>
      <pc:sldChg chg="del">
        <pc:chgData name="Marcus Rüb" userId="666c376964fbb763" providerId="LiveId" clId="{9D9A4BEF-6C23-4FA2-84EA-A962EE1F7493}" dt="2021-01-22T09:13:13.193" v="23" actId="47"/>
        <pc:sldMkLst>
          <pc:docMk/>
          <pc:sldMk cId="3454926596" sldId="568"/>
        </pc:sldMkLst>
      </pc:sldChg>
      <pc:sldChg chg="del">
        <pc:chgData name="Marcus Rüb" userId="666c376964fbb763" providerId="LiveId" clId="{9D9A4BEF-6C23-4FA2-84EA-A962EE1F7493}" dt="2021-01-22T09:13:12.088" v="17" actId="47"/>
        <pc:sldMkLst>
          <pc:docMk/>
          <pc:sldMk cId="2860025049" sldId="570"/>
        </pc:sldMkLst>
      </pc:sldChg>
      <pc:sldChg chg="del">
        <pc:chgData name="Marcus Rüb" userId="666c376964fbb763" providerId="LiveId" clId="{9D9A4BEF-6C23-4FA2-84EA-A962EE1F7493}" dt="2021-01-22T09:13:10.984" v="12" actId="47"/>
        <pc:sldMkLst>
          <pc:docMk/>
          <pc:sldMk cId="449270669" sldId="571"/>
        </pc:sldMkLst>
      </pc:sldChg>
      <pc:sldChg chg="del">
        <pc:chgData name="Marcus Rüb" userId="666c376964fbb763" providerId="LiveId" clId="{9D9A4BEF-6C23-4FA2-84EA-A962EE1F7493}" dt="2021-01-22T09:13:13.738" v="26" actId="47"/>
        <pc:sldMkLst>
          <pc:docMk/>
          <pc:sldMk cId="2743249355" sldId="572"/>
        </pc:sldMkLst>
      </pc:sldChg>
      <pc:sldChg chg="del">
        <pc:chgData name="Marcus Rüb" userId="666c376964fbb763" providerId="LiveId" clId="{9D9A4BEF-6C23-4FA2-84EA-A962EE1F7493}" dt="2021-01-22T09:13:13.905" v="27" actId="47"/>
        <pc:sldMkLst>
          <pc:docMk/>
          <pc:sldMk cId="774689443" sldId="573"/>
        </pc:sldMkLst>
      </pc:sldChg>
      <pc:sldMasterChg chg="del delSldLayout">
        <pc:chgData name="Marcus Rüb" userId="666c376964fbb763" providerId="LiveId" clId="{9D9A4BEF-6C23-4FA2-84EA-A962EE1F7493}" dt="2021-01-22T09:15:54.894" v="200" actId="47"/>
        <pc:sldMasterMkLst>
          <pc:docMk/>
          <pc:sldMasterMk cId="842141456" sldId="2147483660"/>
        </pc:sldMasterMkLst>
        <pc:sldLayoutChg chg="del">
          <pc:chgData name="Marcus Rüb" userId="666c376964fbb763" providerId="LiveId" clId="{9D9A4BEF-6C23-4FA2-84EA-A962EE1F7493}" dt="2021-01-22T09:15:54.894" v="200" actId="47"/>
          <pc:sldLayoutMkLst>
            <pc:docMk/>
            <pc:sldMasterMk cId="842141456" sldId="2147483660"/>
            <pc:sldLayoutMk cId="2759575756" sldId="2147483661"/>
          </pc:sldLayoutMkLst>
        </pc:sldLayoutChg>
        <pc:sldLayoutChg chg="del">
          <pc:chgData name="Marcus Rüb" userId="666c376964fbb763" providerId="LiveId" clId="{9D9A4BEF-6C23-4FA2-84EA-A962EE1F7493}" dt="2021-01-22T09:15:54.894" v="200" actId="47"/>
          <pc:sldLayoutMkLst>
            <pc:docMk/>
            <pc:sldMasterMk cId="842141456" sldId="2147483660"/>
            <pc:sldLayoutMk cId="3283468825" sldId="2147483662"/>
          </pc:sldLayoutMkLst>
        </pc:sldLayoutChg>
        <pc:sldLayoutChg chg="del">
          <pc:chgData name="Marcus Rüb" userId="666c376964fbb763" providerId="LiveId" clId="{9D9A4BEF-6C23-4FA2-84EA-A962EE1F7493}" dt="2021-01-22T09:15:54.894" v="200" actId="47"/>
          <pc:sldLayoutMkLst>
            <pc:docMk/>
            <pc:sldMasterMk cId="842141456" sldId="2147483660"/>
            <pc:sldLayoutMk cId="1445728871" sldId="2147483663"/>
          </pc:sldLayoutMkLst>
        </pc:sldLayoutChg>
        <pc:sldLayoutChg chg="del">
          <pc:chgData name="Marcus Rüb" userId="666c376964fbb763" providerId="LiveId" clId="{9D9A4BEF-6C23-4FA2-84EA-A962EE1F7493}" dt="2021-01-22T09:15:54.894" v="200" actId="47"/>
          <pc:sldLayoutMkLst>
            <pc:docMk/>
            <pc:sldMasterMk cId="842141456" sldId="2147483660"/>
            <pc:sldLayoutMk cId="356766570" sldId="2147483664"/>
          </pc:sldLayoutMkLst>
        </pc:sldLayoutChg>
        <pc:sldLayoutChg chg="del">
          <pc:chgData name="Marcus Rüb" userId="666c376964fbb763" providerId="LiveId" clId="{9D9A4BEF-6C23-4FA2-84EA-A962EE1F7493}" dt="2021-01-22T09:15:54.894" v="200" actId="47"/>
          <pc:sldLayoutMkLst>
            <pc:docMk/>
            <pc:sldMasterMk cId="842141456" sldId="2147483660"/>
            <pc:sldLayoutMk cId="1517575770" sldId="2147483665"/>
          </pc:sldLayoutMkLst>
        </pc:sldLayoutChg>
        <pc:sldLayoutChg chg="del">
          <pc:chgData name="Marcus Rüb" userId="666c376964fbb763" providerId="LiveId" clId="{9D9A4BEF-6C23-4FA2-84EA-A962EE1F7493}" dt="2021-01-22T09:15:54.894" v="200" actId="47"/>
          <pc:sldLayoutMkLst>
            <pc:docMk/>
            <pc:sldMasterMk cId="842141456" sldId="2147483660"/>
            <pc:sldLayoutMk cId="1377910954" sldId="2147483666"/>
          </pc:sldLayoutMkLst>
        </pc:sldLayoutChg>
        <pc:sldLayoutChg chg="del">
          <pc:chgData name="Marcus Rüb" userId="666c376964fbb763" providerId="LiveId" clId="{9D9A4BEF-6C23-4FA2-84EA-A962EE1F7493}" dt="2021-01-22T09:15:54.894" v="200" actId="47"/>
          <pc:sldLayoutMkLst>
            <pc:docMk/>
            <pc:sldMasterMk cId="842141456" sldId="2147483660"/>
            <pc:sldLayoutMk cId="2973908863" sldId="2147483667"/>
          </pc:sldLayoutMkLst>
        </pc:sldLayoutChg>
        <pc:sldLayoutChg chg="del">
          <pc:chgData name="Marcus Rüb" userId="666c376964fbb763" providerId="LiveId" clId="{9D9A4BEF-6C23-4FA2-84EA-A962EE1F7493}" dt="2021-01-22T09:15:54.894" v="200" actId="47"/>
          <pc:sldLayoutMkLst>
            <pc:docMk/>
            <pc:sldMasterMk cId="842141456" sldId="2147483660"/>
            <pc:sldLayoutMk cId="2404773163" sldId="2147483668"/>
          </pc:sldLayoutMkLst>
        </pc:sldLayoutChg>
        <pc:sldLayoutChg chg="del">
          <pc:chgData name="Marcus Rüb" userId="666c376964fbb763" providerId="LiveId" clId="{9D9A4BEF-6C23-4FA2-84EA-A962EE1F7493}" dt="2021-01-22T09:15:54.894" v="200" actId="47"/>
          <pc:sldLayoutMkLst>
            <pc:docMk/>
            <pc:sldMasterMk cId="842141456" sldId="2147483660"/>
            <pc:sldLayoutMk cId="3066162660" sldId="2147483669"/>
          </pc:sldLayoutMkLst>
        </pc:sldLayoutChg>
        <pc:sldLayoutChg chg="del">
          <pc:chgData name="Marcus Rüb" userId="666c376964fbb763" providerId="LiveId" clId="{9D9A4BEF-6C23-4FA2-84EA-A962EE1F7493}" dt="2021-01-22T09:15:54.894" v="200" actId="47"/>
          <pc:sldLayoutMkLst>
            <pc:docMk/>
            <pc:sldMasterMk cId="842141456" sldId="2147483660"/>
            <pc:sldLayoutMk cId="2977861692" sldId="2147483670"/>
          </pc:sldLayoutMkLst>
        </pc:sldLayoutChg>
        <pc:sldLayoutChg chg="del">
          <pc:chgData name="Marcus Rüb" userId="666c376964fbb763" providerId="LiveId" clId="{9D9A4BEF-6C23-4FA2-84EA-A962EE1F7493}" dt="2021-01-22T09:15:54.894" v="200" actId="47"/>
          <pc:sldLayoutMkLst>
            <pc:docMk/>
            <pc:sldMasterMk cId="842141456" sldId="2147483660"/>
            <pc:sldLayoutMk cId="2980393652" sldId="2147483671"/>
          </pc:sldLayoutMkLst>
        </pc:sldLayoutChg>
        <pc:sldLayoutChg chg="del">
          <pc:chgData name="Marcus Rüb" userId="666c376964fbb763" providerId="LiveId" clId="{9D9A4BEF-6C23-4FA2-84EA-A962EE1F7493}" dt="2021-01-22T09:15:54.894" v="200" actId="47"/>
          <pc:sldLayoutMkLst>
            <pc:docMk/>
            <pc:sldMasterMk cId="842141456" sldId="2147483660"/>
            <pc:sldLayoutMk cId="3289436091" sldId="2147483672"/>
          </pc:sldLayoutMkLst>
        </pc:sldLayoutChg>
        <pc:sldLayoutChg chg="del">
          <pc:chgData name="Marcus Rüb" userId="666c376964fbb763" providerId="LiveId" clId="{9D9A4BEF-6C23-4FA2-84EA-A962EE1F7493}" dt="2021-01-22T09:15:54.894" v="200" actId="47"/>
          <pc:sldLayoutMkLst>
            <pc:docMk/>
            <pc:sldMasterMk cId="842141456" sldId="2147483660"/>
            <pc:sldLayoutMk cId="2983794243" sldId="2147483673"/>
          </pc:sldLayoutMkLst>
        </pc:sldLayoutChg>
      </pc:sldMasterChg>
      <pc:sldMasterChg chg="del delSldLayout">
        <pc:chgData name="Marcus Rüb" userId="666c376964fbb763" providerId="LiveId" clId="{9D9A4BEF-6C23-4FA2-84EA-A962EE1F7493}" dt="2021-01-22T09:13:15.557" v="34" actId="47"/>
        <pc:sldMasterMkLst>
          <pc:docMk/>
          <pc:sldMasterMk cId="1956137551" sldId="2147483675"/>
        </pc:sldMasterMkLst>
        <pc:sldLayoutChg chg="del">
          <pc:chgData name="Marcus Rüb" userId="666c376964fbb763" providerId="LiveId" clId="{9D9A4BEF-6C23-4FA2-84EA-A962EE1F7493}" dt="2021-01-22T09:13:15.557" v="34" actId="47"/>
          <pc:sldLayoutMkLst>
            <pc:docMk/>
            <pc:sldMasterMk cId="1956137551" sldId="2147483675"/>
            <pc:sldLayoutMk cId="2946749003" sldId="2147483676"/>
          </pc:sldLayoutMkLst>
        </pc:sldLayoutChg>
        <pc:sldLayoutChg chg="del">
          <pc:chgData name="Marcus Rüb" userId="666c376964fbb763" providerId="LiveId" clId="{9D9A4BEF-6C23-4FA2-84EA-A962EE1F7493}" dt="2021-01-22T09:13:15.557" v="34" actId="47"/>
          <pc:sldLayoutMkLst>
            <pc:docMk/>
            <pc:sldMasterMk cId="1956137551" sldId="2147483675"/>
            <pc:sldLayoutMk cId="3537125022" sldId="2147483677"/>
          </pc:sldLayoutMkLst>
        </pc:sldLayoutChg>
        <pc:sldLayoutChg chg="del">
          <pc:chgData name="Marcus Rüb" userId="666c376964fbb763" providerId="LiveId" clId="{9D9A4BEF-6C23-4FA2-84EA-A962EE1F7493}" dt="2021-01-22T09:13:15.557" v="34" actId="47"/>
          <pc:sldLayoutMkLst>
            <pc:docMk/>
            <pc:sldMasterMk cId="1956137551" sldId="2147483675"/>
            <pc:sldLayoutMk cId="2697494751" sldId="2147483678"/>
          </pc:sldLayoutMkLst>
        </pc:sldLayoutChg>
        <pc:sldLayoutChg chg="del">
          <pc:chgData name="Marcus Rüb" userId="666c376964fbb763" providerId="LiveId" clId="{9D9A4BEF-6C23-4FA2-84EA-A962EE1F7493}" dt="2021-01-22T09:13:15.557" v="34" actId="47"/>
          <pc:sldLayoutMkLst>
            <pc:docMk/>
            <pc:sldMasterMk cId="1956137551" sldId="2147483675"/>
            <pc:sldLayoutMk cId="1075440629" sldId="2147483679"/>
          </pc:sldLayoutMkLst>
        </pc:sldLayoutChg>
        <pc:sldLayoutChg chg="del">
          <pc:chgData name="Marcus Rüb" userId="666c376964fbb763" providerId="LiveId" clId="{9D9A4BEF-6C23-4FA2-84EA-A962EE1F7493}" dt="2021-01-22T09:13:15.557" v="34" actId="47"/>
          <pc:sldLayoutMkLst>
            <pc:docMk/>
            <pc:sldMasterMk cId="1956137551" sldId="2147483675"/>
            <pc:sldLayoutMk cId="103248628" sldId="2147483680"/>
          </pc:sldLayoutMkLst>
        </pc:sldLayoutChg>
        <pc:sldLayoutChg chg="del">
          <pc:chgData name="Marcus Rüb" userId="666c376964fbb763" providerId="LiveId" clId="{9D9A4BEF-6C23-4FA2-84EA-A962EE1F7493}" dt="2021-01-22T09:13:15.557" v="34" actId="47"/>
          <pc:sldLayoutMkLst>
            <pc:docMk/>
            <pc:sldMasterMk cId="1956137551" sldId="2147483675"/>
            <pc:sldLayoutMk cId="107382913" sldId="2147483681"/>
          </pc:sldLayoutMkLst>
        </pc:sldLayoutChg>
        <pc:sldLayoutChg chg="del">
          <pc:chgData name="Marcus Rüb" userId="666c376964fbb763" providerId="LiveId" clId="{9D9A4BEF-6C23-4FA2-84EA-A962EE1F7493}" dt="2021-01-22T09:13:15.557" v="34" actId="47"/>
          <pc:sldLayoutMkLst>
            <pc:docMk/>
            <pc:sldMasterMk cId="1956137551" sldId="2147483675"/>
            <pc:sldLayoutMk cId="3353837077" sldId="2147483682"/>
          </pc:sldLayoutMkLst>
        </pc:sldLayoutChg>
        <pc:sldLayoutChg chg="del">
          <pc:chgData name="Marcus Rüb" userId="666c376964fbb763" providerId="LiveId" clId="{9D9A4BEF-6C23-4FA2-84EA-A962EE1F7493}" dt="2021-01-22T09:13:15.557" v="34" actId="47"/>
          <pc:sldLayoutMkLst>
            <pc:docMk/>
            <pc:sldMasterMk cId="1956137551" sldId="2147483675"/>
            <pc:sldLayoutMk cId="295122254" sldId="2147483683"/>
          </pc:sldLayoutMkLst>
        </pc:sldLayoutChg>
        <pc:sldLayoutChg chg="del">
          <pc:chgData name="Marcus Rüb" userId="666c376964fbb763" providerId="LiveId" clId="{9D9A4BEF-6C23-4FA2-84EA-A962EE1F7493}" dt="2021-01-22T09:13:15.557" v="34" actId="47"/>
          <pc:sldLayoutMkLst>
            <pc:docMk/>
            <pc:sldMasterMk cId="1956137551" sldId="2147483675"/>
            <pc:sldLayoutMk cId="3234423998" sldId="2147483684"/>
          </pc:sldLayoutMkLst>
        </pc:sldLayoutChg>
        <pc:sldLayoutChg chg="del">
          <pc:chgData name="Marcus Rüb" userId="666c376964fbb763" providerId="LiveId" clId="{9D9A4BEF-6C23-4FA2-84EA-A962EE1F7493}" dt="2021-01-22T09:13:15.557" v="34" actId="47"/>
          <pc:sldLayoutMkLst>
            <pc:docMk/>
            <pc:sldMasterMk cId="1956137551" sldId="2147483675"/>
            <pc:sldLayoutMk cId="3747933719" sldId="2147483685"/>
          </pc:sldLayoutMkLst>
        </pc:sldLayoutChg>
        <pc:sldLayoutChg chg="del">
          <pc:chgData name="Marcus Rüb" userId="666c376964fbb763" providerId="LiveId" clId="{9D9A4BEF-6C23-4FA2-84EA-A962EE1F7493}" dt="2021-01-22T09:13:15.557" v="34" actId="47"/>
          <pc:sldLayoutMkLst>
            <pc:docMk/>
            <pc:sldMasterMk cId="1956137551" sldId="2147483675"/>
            <pc:sldLayoutMk cId="3192750148" sldId="2147483686"/>
          </pc:sldLayoutMkLst>
        </pc:sldLayoutChg>
        <pc:sldLayoutChg chg="del">
          <pc:chgData name="Marcus Rüb" userId="666c376964fbb763" providerId="LiveId" clId="{9D9A4BEF-6C23-4FA2-84EA-A962EE1F7493}" dt="2021-01-22T09:13:15.557" v="34" actId="47"/>
          <pc:sldLayoutMkLst>
            <pc:docMk/>
            <pc:sldMasterMk cId="1956137551" sldId="2147483675"/>
            <pc:sldLayoutMk cId="2150316533" sldId="2147483687"/>
          </pc:sldLayoutMkLst>
        </pc:sldLayoutChg>
      </pc:sldMasterChg>
      <pc:sldMasterChg chg="del delSldLayout">
        <pc:chgData name="Marcus Rüb" userId="666c376964fbb763" providerId="LiveId" clId="{9D9A4BEF-6C23-4FA2-84EA-A962EE1F7493}" dt="2021-01-22T09:13:16.211" v="38" actId="47"/>
        <pc:sldMasterMkLst>
          <pc:docMk/>
          <pc:sldMasterMk cId="4081765253" sldId="2147483696"/>
        </pc:sldMasterMkLst>
        <pc:sldLayoutChg chg="del">
          <pc:chgData name="Marcus Rüb" userId="666c376964fbb763" providerId="LiveId" clId="{9D9A4BEF-6C23-4FA2-84EA-A962EE1F7493}" dt="2021-01-22T09:13:16.211" v="38" actId="47"/>
          <pc:sldLayoutMkLst>
            <pc:docMk/>
            <pc:sldMasterMk cId="4081765253" sldId="2147483696"/>
            <pc:sldLayoutMk cId="386663020" sldId="2147483697"/>
          </pc:sldLayoutMkLst>
        </pc:sldLayoutChg>
        <pc:sldLayoutChg chg="del">
          <pc:chgData name="Marcus Rüb" userId="666c376964fbb763" providerId="LiveId" clId="{9D9A4BEF-6C23-4FA2-84EA-A962EE1F7493}" dt="2021-01-22T09:13:16.211" v="38" actId="47"/>
          <pc:sldLayoutMkLst>
            <pc:docMk/>
            <pc:sldMasterMk cId="4081765253" sldId="2147483696"/>
            <pc:sldLayoutMk cId="2618335834" sldId="2147483698"/>
          </pc:sldLayoutMkLst>
        </pc:sldLayoutChg>
        <pc:sldLayoutChg chg="del">
          <pc:chgData name="Marcus Rüb" userId="666c376964fbb763" providerId="LiveId" clId="{9D9A4BEF-6C23-4FA2-84EA-A962EE1F7493}" dt="2021-01-22T09:13:16.211" v="38" actId="47"/>
          <pc:sldLayoutMkLst>
            <pc:docMk/>
            <pc:sldMasterMk cId="4081765253" sldId="2147483696"/>
            <pc:sldLayoutMk cId="3587725154" sldId="2147483699"/>
          </pc:sldLayoutMkLst>
        </pc:sldLayoutChg>
        <pc:sldLayoutChg chg="del">
          <pc:chgData name="Marcus Rüb" userId="666c376964fbb763" providerId="LiveId" clId="{9D9A4BEF-6C23-4FA2-84EA-A962EE1F7493}" dt="2021-01-22T09:13:16.211" v="38" actId="47"/>
          <pc:sldLayoutMkLst>
            <pc:docMk/>
            <pc:sldMasterMk cId="4081765253" sldId="2147483696"/>
            <pc:sldLayoutMk cId="1226492162" sldId="2147483700"/>
          </pc:sldLayoutMkLst>
        </pc:sldLayoutChg>
        <pc:sldLayoutChg chg="del">
          <pc:chgData name="Marcus Rüb" userId="666c376964fbb763" providerId="LiveId" clId="{9D9A4BEF-6C23-4FA2-84EA-A962EE1F7493}" dt="2021-01-22T09:13:16.211" v="38" actId="47"/>
          <pc:sldLayoutMkLst>
            <pc:docMk/>
            <pc:sldMasterMk cId="4081765253" sldId="2147483696"/>
            <pc:sldLayoutMk cId="2342779014" sldId="2147483701"/>
          </pc:sldLayoutMkLst>
        </pc:sldLayoutChg>
        <pc:sldLayoutChg chg="del">
          <pc:chgData name="Marcus Rüb" userId="666c376964fbb763" providerId="LiveId" clId="{9D9A4BEF-6C23-4FA2-84EA-A962EE1F7493}" dt="2021-01-22T09:13:16.211" v="38" actId="47"/>
          <pc:sldLayoutMkLst>
            <pc:docMk/>
            <pc:sldMasterMk cId="4081765253" sldId="2147483696"/>
            <pc:sldLayoutMk cId="3097543918" sldId="2147483702"/>
          </pc:sldLayoutMkLst>
        </pc:sldLayoutChg>
        <pc:sldLayoutChg chg="del">
          <pc:chgData name="Marcus Rüb" userId="666c376964fbb763" providerId="LiveId" clId="{9D9A4BEF-6C23-4FA2-84EA-A962EE1F7493}" dt="2021-01-22T09:13:16.211" v="38" actId="47"/>
          <pc:sldLayoutMkLst>
            <pc:docMk/>
            <pc:sldMasterMk cId="4081765253" sldId="2147483696"/>
            <pc:sldLayoutMk cId="2816409732" sldId="2147483703"/>
          </pc:sldLayoutMkLst>
        </pc:sldLayoutChg>
        <pc:sldLayoutChg chg="del">
          <pc:chgData name="Marcus Rüb" userId="666c376964fbb763" providerId="LiveId" clId="{9D9A4BEF-6C23-4FA2-84EA-A962EE1F7493}" dt="2021-01-22T09:13:16.211" v="38" actId="47"/>
          <pc:sldLayoutMkLst>
            <pc:docMk/>
            <pc:sldMasterMk cId="4081765253" sldId="2147483696"/>
            <pc:sldLayoutMk cId="2623196231" sldId="2147483704"/>
          </pc:sldLayoutMkLst>
        </pc:sldLayoutChg>
        <pc:sldLayoutChg chg="del">
          <pc:chgData name="Marcus Rüb" userId="666c376964fbb763" providerId="LiveId" clId="{9D9A4BEF-6C23-4FA2-84EA-A962EE1F7493}" dt="2021-01-22T09:13:16.211" v="38" actId="47"/>
          <pc:sldLayoutMkLst>
            <pc:docMk/>
            <pc:sldMasterMk cId="4081765253" sldId="2147483696"/>
            <pc:sldLayoutMk cId="2705447017" sldId="2147483705"/>
          </pc:sldLayoutMkLst>
        </pc:sldLayoutChg>
        <pc:sldLayoutChg chg="del">
          <pc:chgData name="Marcus Rüb" userId="666c376964fbb763" providerId="LiveId" clId="{9D9A4BEF-6C23-4FA2-84EA-A962EE1F7493}" dt="2021-01-22T09:13:16.211" v="38" actId="47"/>
          <pc:sldLayoutMkLst>
            <pc:docMk/>
            <pc:sldMasterMk cId="4081765253" sldId="2147483696"/>
            <pc:sldLayoutMk cId="4280565992" sldId="2147483706"/>
          </pc:sldLayoutMkLst>
        </pc:sldLayoutChg>
        <pc:sldLayoutChg chg="del">
          <pc:chgData name="Marcus Rüb" userId="666c376964fbb763" providerId="LiveId" clId="{9D9A4BEF-6C23-4FA2-84EA-A962EE1F7493}" dt="2021-01-22T09:13:16.211" v="38" actId="47"/>
          <pc:sldLayoutMkLst>
            <pc:docMk/>
            <pc:sldMasterMk cId="4081765253" sldId="2147483696"/>
            <pc:sldLayoutMk cId="4103845163" sldId="2147483707"/>
          </pc:sldLayoutMkLst>
        </pc:sldLayoutChg>
      </pc:sldMasterChg>
      <pc:sldMasterChg chg="del delSldLayout">
        <pc:chgData name="Marcus Rüb" userId="666c376964fbb763" providerId="LiveId" clId="{9D9A4BEF-6C23-4FA2-84EA-A962EE1F7493}" dt="2021-01-22T09:13:15.709" v="35" actId="47"/>
        <pc:sldMasterMkLst>
          <pc:docMk/>
          <pc:sldMasterMk cId="2870321102" sldId="2147483708"/>
        </pc:sldMasterMkLst>
        <pc:sldLayoutChg chg="del">
          <pc:chgData name="Marcus Rüb" userId="666c376964fbb763" providerId="LiveId" clId="{9D9A4BEF-6C23-4FA2-84EA-A962EE1F7493}" dt="2021-01-22T09:13:15.709" v="35" actId="47"/>
          <pc:sldLayoutMkLst>
            <pc:docMk/>
            <pc:sldMasterMk cId="2870321102" sldId="2147483708"/>
            <pc:sldLayoutMk cId="1047693858" sldId="2147483709"/>
          </pc:sldLayoutMkLst>
        </pc:sldLayoutChg>
        <pc:sldLayoutChg chg="del">
          <pc:chgData name="Marcus Rüb" userId="666c376964fbb763" providerId="LiveId" clId="{9D9A4BEF-6C23-4FA2-84EA-A962EE1F7493}" dt="2021-01-22T09:13:15.709" v="35" actId="47"/>
          <pc:sldLayoutMkLst>
            <pc:docMk/>
            <pc:sldMasterMk cId="2870321102" sldId="2147483708"/>
            <pc:sldLayoutMk cId="3201317668" sldId="2147483710"/>
          </pc:sldLayoutMkLst>
        </pc:sldLayoutChg>
        <pc:sldLayoutChg chg="del">
          <pc:chgData name="Marcus Rüb" userId="666c376964fbb763" providerId="LiveId" clId="{9D9A4BEF-6C23-4FA2-84EA-A962EE1F7493}" dt="2021-01-22T09:13:15.709" v="35" actId="47"/>
          <pc:sldLayoutMkLst>
            <pc:docMk/>
            <pc:sldMasterMk cId="2870321102" sldId="2147483708"/>
            <pc:sldLayoutMk cId="2796175078" sldId="2147483711"/>
          </pc:sldLayoutMkLst>
        </pc:sldLayoutChg>
        <pc:sldLayoutChg chg="del">
          <pc:chgData name="Marcus Rüb" userId="666c376964fbb763" providerId="LiveId" clId="{9D9A4BEF-6C23-4FA2-84EA-A962EE1F7493}" dt="2021-01-22T09:13:15.709" v="35" actId="47"/>
          <pc:sldLayoutMkLst>
            <pc:docMk/>
            <pc:sldMasterMk cId="2870321102" sldId="2147483708"/>
            <pc:sldLayoutMk cId="1383102867" sldId="2147483712"/>
          </pc:sldLayoutMkLst>
        </pc:sldLayoutChg>
        <pc:sldLayoutChg chg="del">
          <pc:chgData name="Marcus Rüb" userId="666c376964fbb763" providerId="LiveId" clId="{9D9A4BEF-6C23-4FA2-84EA-A962EE1F7493}" dt="2021-01-22T09:13:15.709" v="35" actId="47"/>
          <pc:sldLayoutMkLst>
            <pc:docMk/>
            <pc:sldMasterMk cId="2870321102" sldId="2147483708"/>
            <pc:sldLayoutMk cId="3208307314" sldId="2147483713"/>
          </pc:sldLayoutMkLst>
        </pc:sldLayoutChg>
        <pc:sldLayoutChg chg="del">
          <pc:chgData name="Marcus Rüb" userId="666c376964fbb763" providerId="LiveId" clId="{9D9A4BEF-6C23-4FA2-84EA-A962EE1F7493}" dt="2021-01-22T09:13:15.709" v="35" actId="47"/>
          <pc:sldLayoutMkLst>
            <pc:docMk/>
            <pc:sldMasterMk cId="2870321102" sldId="2147483708"/>
            <pc:sldLayoutMk cId="310330784" sldId="2147483714"/>
          </pc:sldLayoutMkLst>
        </pc:sldLayoutChg>
        <pc:sldLayoutChg chg="del">
          <pc:chgData name="Marcus Rüb" userId="666c376964fbb763" providerId="LiveId" clId="{9D9A4BEF-6C23-4FA2-84EA-A962EE1F7493}" dt="2021-01-22T09:13:15.709" v="35" actId="47"/>
          <pc:sldLayoutMkLst>
            <pc:docMk/>
            <pc:sldMasterMk cId="2870321102" sldId="2147483708"/>
            <pc:sldLayoutMk cId="2848175354" sldId="2147483715"/>
          </pc:sldLayoutMkLst>
        </pc:sldLayoutChg>
        <pc:sldLayoutChg chg="del">
          <pc:chgData name="Marcus Rüb" userId="666c376964fbb763" providerId="LiveId" clId="{9D9A4BEF-6C23-4FA2-84EA-A962EE1F7493}" dt="2021-01-22T09:13:15.709" v="35" actId="47"/>
          <pc:sldLayoutMkLst>
            <pc:docMk/>
            <pc:sldMasterMk cId="2870321102" sldId="2147483708"/>
            <pc:sldLayoutMk cId="3210523321" sldId="2147483716"/>
          </pc:sldLayoutMkLst>
        </pc:sldLayoutChg>
        <pc:sldLayoutChg chg="del">
          <pc:chgData name="Marcus Rüb" userId="666c376964fbb763" providerId="LiveId" clId="{9D9A4BEF-6C23-4FA2-84EA-A962EE1F7493}" dt="2021-01-22T09:13:15.709" v="35" actId="47"/>
          <pc:sldLayoutMkLst>
            <pc:docMk/>
            <pc:sldMasterMk cId="2870321102" sldId="2147483708"/>
            <pc:sldLayoutMk cId="704815242" sldId="2147483717"/>
          </pc:sldLayoutMkLst>
        </pc:sldLayoutChg>
        <pc:sldLayoutChg chg="del">
          <pc:chgData name="Marcus Rüb" userId="666c376964fbb763" providerId="LiveId" clId="{9D9A4BEF-6C23-4FA2-84EA-A962EE1F7493}" dt="2021-01-22T09:13:15.709" v="35" actId="47"/>
          <pc:sldLayoutMkLst>
            <pc:docMk/>
            <pc:sldMasterMk cId="2870321102" sldId="2147483708"/>
            <pc:sldLayoutMk cId="1208869434" sldId="2147483718"/>
          </pc:sldLayoutMkLst>
        </pc:sldLayoutChg>
        <pc:sldLayoutChg chg="del">
          <pc:chgData name="Marcus Rüb" userId="666c376964fbb763" providerId="LiveId" clId="{9D9A4BEF-6C23-4FA2-84EA-A962EE1F7493}" dt="2021-01-22T09:13:15.709" v="35" actId="47"/>
          <pc:sldLayoutMkLst>
            <pc:docMk/>
            <pc:sldMasterMk cId="2870321102" sldId="2147483708"/>
            <pc:sldLayoutMk cId="2527043456" sldId="2147483719"/>
          </pc:sldLayoutMkLst>
        </pc:sldLayoutChg>
        <pc:sldLayoutChg chg="del">
          <pc:chgData name="Marcus Rüb" userId="666c376964fbb763" providerId="LiveId" clId="{9D9A4BEF-6C23-4FA2-84EA-A962EE1F7493}" dt="2021-01-22T09:13:15.709" v="35" actId="47"/>
          <pc:sldLayoutMkLst>
            <pc:docMk/>
            <pc:sldMasterMk cId="2870321102" sldId="2147483708"/>
            <pc:sldLayoutMk cId="422299721" sldId="2147483720"/>
          </pc:sldLayoutMkLst>
        </pc:sldLayoutChg>
        <pc:sldLayoutChg chg="del">
          <pc:chgData name="Marcus Rüb" userId="666c376964fbb763" providerId="LiveId" clId="{9D9A4BEF-6C23-4FA2-84EA-A962EE1F7493}" dt="2021-01-22T09:13:15.709" v="35" actId="47"/>
          <pc:sldLayoutMkLst>
            <pc:docMk/>
            <pc:sldMasterMk cId="2870321102" sldId="2147483708"/>
            <pc:sldLayoutMk cId="1545930127" sldId="2147483721"/>
          </pc:sldLayoutMkLst>
        </pc:sldLayoutChg>
        <pc:sldLayoutChg chg="del">
          <pc:chgData name="Marcus Rüb" userId="666c376964fbb763" providerId="LiveId" clId="{9D9A4BEF-6C23-4FA2-84EA-A962EE1F7493}" dt="2021-01-22T09:13:15.709" v="35" actId="47"/>
          <pc:sldLayoutMkLst>
            <pc:docMk/>
            <pc:sldMasterMk cId="2870321102" sldId="2147483708"/>
            <pc:sldLayoutMk cId="2248739112" sldId="2147483722"/>
          </pc:sldLayoutMkLst>
        </pc:sldLayoutChg>
        <pc:sldLayoutChg chg="del">
          <pc:chgData name="Marcus Rüb" userId="666c376964fbb763" providerId="LiveId" clId="{9D9A4BEF-6C23-4FA2-84EA-A962EE1F7493}" dt="2021-01-22T09:13:15.709" v="35" actId="47"/>
          <pc:sldLayoutMkLst>
            <pc:docMk/>
            <pc:sldMasterMk cId="2870321102" sldId="2147483708"/>
            <pc:sldLayoutMk cId="3954653395" sldId="2147483723"/>
          </pc:sldLayoutMkLst>
        </pc:sldLayoutChg>
        <pc:sldLayoutChg chg="del">
          <pc:chgData name="Marcus Rüb" userId="666c376964fbb763" providerId="LiveId" clId="{9D9A4BEF-6C23-4FA2-84EA-A962EE1F7493}" dt="2021-01-22T09:13:15.709" v="35" actId="47"/>
          <pc:sldLayoutMkLst>
            <pc:docMk/>
            <pc:sldMasterMk cId="2870321102" sldId="2147483708"/>
            <pc:sldLayoutMk cId="864470903" sldId="2147483724"/>
          </pc:sldLayoutMkLst>
        </pc:sldLayoutChg>
        <pc:sldLayoutChg chg="del">
          <pc:chgData name="Marcus Rüb" userId="666c376964fbb763" providerId="LiveId" clId="{9D9A4BEF-6C23-4FA2-84EA-A962EE1F7493}" dt="2021-01-22T09:13:15.709" v="35" actId="47"/>
          <pc:sldLayoutMkLst>
            <pc:docMk/>
            <pc:sldMasterMk cId="2870321102" sldId="2147483708"/>
            <pc:sldLayoutMk cId="2176662212" sldId="2147483725"/>
          </pc:sldLayoutMkLst>
        </pc:sldLayoutChg>
        <pc:sldLayoutChg chg="del">
          <pc:chgData name="Marcus Rüb" userId="666c376964fbb763" providerId="LiveId" clId="{9D9A4BEF-6C23-4FA2-84EA-A962EE1F7493}" dt="2021-01-22T09:13:15.709" v="35" actId="47"/>
          <pc:sldLayoutMkLst>
            <pc:docMk/>
            <pc:sldMasterMk cId="2870321102" sldId="2147483708"/>
            <pc:sldLayoutMk cId="407754755" sldId="2147483726"/>
          </pc:sldLayoutMkLst>
        </pc:sldLayoutChg>
      </pc:sldMasterChg>
      <pc:sldMasterChg chg="del delSldLayout">
        <pc:chgData name="Marcus Rüb" userId="666c376964fbb763" providerId="LiveId" clId="{9D9A4BEF-6C23-4FA2-84EA-A962EE1F7493}" dt="2021-01-22T09:13:15.825" v="36" actId="47"/>
        <pc:sldMasterMkLst>
          <pc:docMk/>
          <pc:sldMasterMk cId="3318706408" sldId="2147483727"/>
        </pc:sldMasterMkLst>
        <pc:sldLayoutChg chg="del">
          <pc:chgData name="Marcus Rüb" userId="666c376964fbb763" providerId="LiveId" clId="{9D9A4BEF-6C23-4FA2-84EA-A962EE1F7493}" dt="2021-01-22T09:13:15.825" v="36" actId="47"/>
          <pc:sldLayoutMkLst>
            <pc:docMk/>
            <pc:sldMasterMk cId="3318706408" sldId="2147483727"/>
            <pc:sldLayoutMk cId="3557964170" sldId="2147483728"/>
          </pc:sldLayoutMkLst>
        </pc:sldLayoutChg>
        <pc:sldLayoutChg chg="del">
          <pc:chgData name="Marcus Rüb" userId="666c376964fbb763" providerId="LiveId" clId="{9D9A4BEF-6C23-4FA2-84EA-A962EE1F7493}" dt="2021-01-22T09:13:15.825" v="36" actId="47"/>
          <pc:sldLayoutMkLst>
            <pc:docMk/>
            <pc:sldMasterMk cId="3318706408" sldId="2147483727"/>
            <pc:sldLayoutMk cId="3036012875" sldId="2147483729"/>
          </pc:sldLayoutMkLst>
        </pc:sldLayoutChg>
        <pc:sldLayoutChg chg="del">
          <pc:chgData name="Marcus Rüb" userId="666c376964fbb763" providerId="LiveId" clId="{9D9A4BEF-6C23-4FA2-84EA-A962EE1F7493}" dt="2021-01-22T09:13:15.825" v="36" actId="47"/>
          <pc:sldLayoutMkLst>
            <pc:docMk/>
            <pc:sldMasterMk cId="3318706408" sldId="2147483727"/>
            <pc:sldLayoutMk cId="3824347386" sldId="2147483730"/>
          </pc:sldLayoutMkLst>
        </pc:sldLayoutChg>
        <pc:sldLayoutChg chg="del">
          <pc:chgData name="Marcus Rüb" userId="666c376964fbb763" providerId="LiveId" clId="{9D9A4BEF-6C23-4FA2-84EA-A962EE1F7493}" dt="2021-01-22T09:13:15.825" v="36" actId="47"/>
          <pc:sldLayoutMkLst>
            <pc:docMk/>
            <pc:sldMasterMk cId="3318706408" sldId="2147483727"/>
            <pc:sldLayoutMk cId="3931276663" sldId="2147483731"/>
          </pc:sldLayoutMkLst>
        </pc:sldLayoutChg>
        <pc:sldLayoutChg chg="del">
          <pc:chgData name="Marcus Rüb" userId="666c376964fbb763" providerId="LiveId" clId="{9D9A4BEF-6C23-4FA2-84EA-A962EE1F7493}" dt="2021-01-22T09:13:15.825" v="36" actId="47"/>
          <pc:sldLayoutMkLst>
            <pc:docMk/>
            <pc:sldMasterMk cId="3318706408" sldId="2147483727"/>
            <pc:sldLayoutMk cId="1159253591" sldId="2147483732"/>
          </pc:sldLayoutMkLst>
        </pc:sldLayoutChg>
        <pc:sldLayoutChg chg="del">
          <pc:chgData name="Marcus Rüb" userId="666c376964fbb763" providerId="LiveId" clId="{9D9A4BEF-6C23-4FA2-84EA-A962EE1F7493}" dt="2021-01-22T09:13:15.825" v="36" actId="47"/>
          <pc:sldLayoutMkLst>
            <pc:docMk/>
            <pc:sldMasterMk cId="3318706408" sldId="2147483727"/>
            <pc:sldLayoutMk cId="3215127922" sldId="2147483733"/>
          </pc:sldLayoutMkLst>
        </pc:sldLayoutChg>
        <pc:sldLayoutChg chg="del">
          <pc:chgData name="Marcus Rüb" userId="666c376964fbb763" providerId="LiveId" clId="{9D9A4BEF-6C23-4FA2-84EA-A962EE1F7493}" dt="2021-01-22T09:13:15.825" v="36" actId="47"/>
          <pc:sldLayoutMkLst>
            <pc:docMk/>
            <pc:sldMasterMk cId="3318706408" sldId="2147483727"/>
            <pc:sldLayoutMk cId="66696718" sldId="2147483734"/>
          </pc:sldLayoutMkLst>
        </pc:sldLayoutChg>
        <pc:sldLayoutChg chg="del">
          <pc:chgData name="Marcus Rüb" userId="666c376964fbb763" providerId="LiveId" clId="{9D9A4BEF-6C23-4FA2-84EA-A962EE1F7493}" dt="2021-01-22T09:13:15.825" v="36" actId="47"/>
          <pc:sldLayoutMkLst>
            <pc:docMk/>
            <pc:sldMasterMk cId="3318706408" sldId="2147483727"/>
            <pc:sldLayoutMk cId="73124404" sldId="2147483735"/>
          </pc:sldLayoutMkLst>
        </pc:sldLayoutChg>
        <pc:sldLayoutChg chg="del">
          <pc:chgData name="Marcus Rüb" userId="666c376964fbb763" providerId="LiveId" clId="{9D9A4BEF-6C23-4FA2-84EA-A962EE1F7493}" dt="2021-01-22T09:13:15.825" v="36" actId="47"/>
          <pc:sldLayoutMkLst>
            <pc:docMk/>
            <pc:sldMasterMk cId="3318706408" sldId="2147483727"/>
            <pc:sldLayoutMk cId="3484217084" sldId="2147483736"/>
          </pc:sldLayoutMkLst>
        </pc:sldLayoutChg>
        <pc:sldLayoutChg chg="del">
          <pc:chgData name="Marcus Rüb" userId="666c376964fbb763" providerId="LiveId" clId="{9D9A4BEF-6C23-4FA2-84EA-A962EE1F7493}" dt="2021-01-22T09:13:15.825" v="36" actId="47"/>
          <pc:sldLayoutMkLst>
            <pc:docMk/>
            <pc:sldMasterMk cId="3318706408" sldId="2147483727"/>
            <pc:sldLayoutMk cId="3948996937" sldId="2147483737"/>
          </pc:sldLayoutMkLst>
        </pc:sldLayoutChg>
        <pc:sldLayoutChg chg="del">
          <pc:chgData name="Marcus Rüb" userId="666c376964fbb763" providerId="LiveId" clId="{9D9A4BEF-6C23-4FA2-84EA-A962EE1F7493}" dt="2021-01-22T09:13:15.825" v="36" actId="47"/>
          <pc:sldLayoutMkLst>
            <pc:docMk/>
            <pc:sldMasterMk cId="3318706408" sldId="2147483727"/>
            <pc:sldLayoutMk cId="3491605945" sldId="2147483738"/>
          </pc:sldLayoutMkLst>
        </pc:sldLayoutChg>
        <pc:sldLayoutChg chg="del">
          <pc:chgData name="Marcus Rüb" userId="666c376964fbb763" providerId="LiveId" clId="{9D9A4BEF-6C23-4FA2-84EA-A962EE1F7493}" dt="2021-01-22T09:13:15.825" v="36" actId="47"/>
          <pc:sldLayoutMkLst>
            <pc:docMk/>
            <pc:sldMasterMk cId="3318706408" sldId="2147483727"/>
            <pc:sldLayoutMk cId="3249367040" sldId="2147483739"/>
          </pc:sldLayoutMkLst>
        </pc:sldLayoutChg>
      </pc:sldMasterChg>
      <pc:sldMasterChg chg="del delSldLayout">
        <pc:chgData name="Marcus Rüb" userId="666c376964fbb763" providerId="LiveId" clId="{9D9A4BEF-6C23-4FA2-84EA-A962EE1F7493}" dt="2021-01-22T09:13:15.268" v="33" actId="47"/>
        <pc:sldMasterMkLst>
          <pc:docMk/>
          <pc:sldMasterMk cId="3833975963" sldId="2147483740"/>
        </pc:sldMasterMkLst>
        <pc:sldLayoutChg chg="del">
          <pc:chgData name="Marcus Rüb" userId="666c376964fbb763" providerId="LiveId" clId="{9D9A4BEF-6C23-4FA2-84EA-A962EE1F7493}" dt="2021-01-22T09:13:15.268" v="33" actId="47"/>
          <pc:sldLayoutMkLst>
            <pc:docMk/>
            <pc:sldMasterMk cId="3833975963" sldId="2147483740"/>
            <pc:sldLayoutMk cId="2128724041" sldId="2147483741"/>
          </pc:sldLayoutMkLst>
        </pc:sldLayoutChg>
        <pc:sldLayoutChg chg="del">
          <pc:chgData name="Marcus Rüb" userId="666c376964fbb763" providerId="LiveId" clId="{9D9A4BEF-6C23-4FA2-84EA-A962EE1F7493}" dt="2021-01-22T09:13:15.268" v="33" actId="47"/>
          <pc:sldLayoutMkLst>
            <pc:docMk/>
            <pc:sldMasterMk cId="3833975963" sldId="2147483740"/>
            <pc:sldLayoutMk cId="1840000505" sldId="2147483742"/>
          </pc:sldLayoutMkLst>
        </pc:sldLayoutChg>
        <pc:sldLayoutChg chg="del">
          <pc:chgData name="Marcus Rüb" userId="666c376964fbb763" providerId="LiveId" clId="{9D9A4BEF-6C23-4FA2-84EA-A962EE1F7493}" dt="2021-01-22T09:13:15.268" v="33" actId="47"/>
          <pc:sldLayoutMkLst>
            <pc:docMk/>
            <pc:sldMasterMk cId="3833975963" sldId="2147483740"/>
            <pc:sldLayoutMk cId="2376575737" sldId="2147483743"/>
          </pc:sldLayoutMkLst>
        </pc:sldLayoutChg>
        <pc:sldLayoutChg chg="del">
          <pc:chgData name="Marcus Rüb" userId="666c376964fbb763" providerId="LiveId" clId="{9D9A4BEF-6C23-4FA2-84EA-A962EE1F7493}" dt="2021-01-22T09:13:15.268" v="33" actId="47"/>
          <pc:sldLayoutMkLst>
            <pc:docMk/>
            <pc:sldMasterMk cId="3833975963" sldId="2147483740"/>
            <pc:sldLayoutMk cId="1727620237" sldId="2147483744"/>
          </pc:sldLayoutMkLst>
        </pc:sldLayoutChg>
        <pc:sldLayoutChg chg="del">
          <pc:chgData name="Marcus Rüb" userId="666c376964fbb763" providerId="LiveId" clId="{9D9A4BEF-6C23-4FA2-84EA-A962EE1F7493}" dt="2021-01-22T09:13:15.268" v="33" actId="47"/>
          <pc:sldLayoutMkLst>
            <pc:docMk/>
            <pc:sldMasterMk cId="3833975963" sldId="2147483740"/>
            <pc:sldLayoutMk cId="2010020961" sldId="2147483745"/>
          </pc:sldLayoutMkLst>
        </pc:sldLayoutChg>
        <pc:sldLayoutChg chg="del">
          <pc:chgData name="Marcus Rüb" userId="666c376964fbb763" providerId="LiveId" clId="{9D9A4BEF-6C23-4FA2-84EA-A962EE1F7493}" dt="2021-01-22T09:13:15.268" v="33" actId="47"/>
          <pc:sldLayoutMkLst>
            <pc:docMk/>
            <pc:sldMasterMk cId="3833975963" sldId="2147483740"/>
            <pc:sldLayoutMk cId="1689197979" sldId="2147483746"/>
          </pc:sldLayoutMkLst>
        </pc:sldLayoutChg>
        <pc:sldLayoutChg chg="del">
          <pc:chgData name="Marcus Rüb" userId="666c376964fbb763" providerId="LiveId" clId="{9D9A4BEF-6C23-4FA2-84EA-A962EE1F7493}" dt="2021-01-22T09:13:15.268" v="33" actId="47"/>
          <pc:sldLayoutMkLst>
            <pc:docMk/>
            <pc:sldMasterMk cId="3833975963" sldId="2147483740"/>
            <pc:sldLayoutMk cId="2914780575" sldId="2147483747"/>
          </pc:sldLayoutMkLst>
        </pc:sldLayoutChg>
        <pc:sldLayoutChg chg="del">
          <pc:chgData name="Marcus Rüb" userId="666c376964fbb763" providerId="LiveId" clId="{9D9A4BEF-6C23-4FA2-84EA-A962EE1F7493}" dt="2021-01-22T09:13:15.268" v="33" actId="47"/>
          <pc:sldLayoutMkLst>
            <pc:docMk/>
            <pc:sldMasterMk cId="3833975963" sldId="2147483740"/>
            <pc:sldLayoutMk cId="1920544012" sldId="2147483748"/>
          </pc:sldLayoutMkLst>
        </pc:sldLayoutChg>
        <pc:sldLayoutChg chg="del">
          <pc:chgData name="Marcus Rüb" userId="666c376964fbb763" providerId="LiveId" clId="{9D9A4BEF-6C23-4FA2-84EA-A962EE1F7493}" dt="2021-01-22T09:13:15.268" v="33" actId="47"/>
          <pc:sldLayoutMkLst>
            <pc:docMk/>
            <pc:sldMasterMk cId="3833975963" sldId="2147483740"/>
            <pc:sldLayoutMk cId="1484585161" sldId="2147483749"/>
          </pc:sldLayoutMkLst>
        </pc:sldLayoutChg>
        <pc:sldLayoutChg chg="del">
          <pc:chgData name="Marcus Rüb" userId="666c376964fbb763" providerId="LiveId" clId="{9D9A4BEF-6C23-4FA2-84EA-A962EE1F7493}" dt="2021-01-22T09:13:15.268" v="33" actId="47"/>
          <pc:sldLayoutMkLst>
            <pc:docMk/>
            <pc:sldMasterMk cId="3833975963" sldId="2147483740"/>
            <pc:sldLayoutMk cId="380322532" sldId="2147483750"/>
          </pc:sldLayoutMkLst>
        </pc:sldLayoutChg>
        <pc:sldLayoutChg chg="del">
          <pc:chgData name="Marcus Rüb" userId="666c376964fbb763" providerId="LiveId" clId="{9D9A4BEF-6C23-4FA2-84EA-A962EE1F7493}" dt="2021-01-22T09:13:15.268" v="33" actId="47"/>
          <pc:sldLayoutMkLst>
            <pc:docMk/>
            <pc:sldMasterMk cId="3833975963" sldId="2147483740"/>
            <pc:sldLayoutMk cId="2931936123" sldId="2147483751"/>
          </pc:sldLayoutMkLst>
        </pc:sldLayoutChg>
      </pc:sldMasterChg>
      <pc:sldMasterChg chg="del delSldLayout">
        <pc:chgData name="Marcus Rüb" userId="666c376964fbb763" providerId="LiveId" clId="{9D9A4BEF-6C23-4FA2-84EA-A962EE1F7493}" dt="2021-01-22T09:13:16.019" v="37" actId="47"/>
        <pc:sldMasterMkLst>
          <pc:docMk/>
          <pc:sldMasterMk cId="1088567634" sldId="2147483752"/>
        </pc:sldMasterMkLst>
        <pc:sldLayoutChg chg="del">
          <pc:chgData name="Marcus Rüb" userId="666c376964fbb763" providerId="LiveId" clId="{9D9A4BEF-6C23-4FA2-84EA-A962EE1F7493}" dt="2021-01-22T09:13:16.019" v="37" actId="47"/>
          <pc:sldLayoutMkLst>
            <pc:docMk/>
            <pc:sldMasterMk cId="1088567634" sldId="2147483752"/>
            <pc:sldLayoutMk cId="2681736313" sldId="2147483753"/>
          </pc:sldLayoutMkLst>
        </pc:sldLayoutChg>
        <pc:sldLayoutChg chg="del">
          <pc:chgData name="Marcus Rüb" userId="666c376964fbb763" providerId="LiveId" clId="{9D9A4BEF-6C23-4FA2-84EA-A962EE1F7493}" dt="2021-01-22T09:13:16.019" v="37" actId="47"/>
          <pc:sldLayoutMkLst>
            <pc:docMk/>
            <pc:sldMasterMk cId="1088567634" sldId="2147483752"/>
            <pc:sldLayoutMk cId="2088375568" sldId="2147483754"/>
          </pc:sldLayoutMkLst>
        </pc:sldLayoutChg>
        <pc:sldLayoutChg chg="del">
          <pc:chgData name="Marcus Rüb" userId="666c376964fbb763" providerId="LiveId" clId="{9D9A4BEF-6C23-4FA2-84EA-A962EE1F7493}" dt="2021-01-22T09:13:16.019" v="37" actId="47"/>
          <pc:sldLayoutMkLst>
            <pc:docMk/>
            <pc:sldMasterMk cId="1088567634" sldId="2147483752"/>
            <pc:sldLayoutMk cId="3107479320" sldId="2147483755"/>
          </pc:sldLayoutMkLst>
        </pc:sldLayoutChg>
        <pc:sldLayoutChg chg="del">
          <pc:chgData name="Marcus Rüb" userId="666c376964fbb763" providerId="LiveId" clId="{9D9A4BEF-6C23-4FA2-84EA-A962EE1F7493}" dt="2021-01-22T09:13:16.019" v="37" actId="47"/>
          <pc:sldLayoutMkLst>
            <pc:docMk/>
            <pc:sldMasterMk cId="1088567634" sldId="2147483752"/>
            <pc:sldLayoutMk cId="789990413" sldId="2147483756"/>
          </pc:sldLayoutMkLst>
        </pc:sldLayoutChg>
        <pc:sldLayoutChg chg="del">
          <pc:chgData name="Marcus Rüb" userId="666c376964fbb763" providerId="LiveId" clId="{9D9A4BEF-6C23-4FA2-84EA-A962EE1F7493}" dt="2021-01-22T09:13:16.019" v="37" actId="47"/>
          <pc:sldLayoutMkLst>
            <pc:docMk/>
            <pc:sldMasterMk cId="1088567634" sldId="2147483752"/>
            <pc:sldLayoutMk cId="1555503072" sldId="2147483757"/>
          </pc:sldLayoutMkLst>
        </pc:sldLayoutChg>
        <pc:sldLayoutChg chg="del">
          <pc:chgData name="Marcus Rüb" userId="666c376964fbb763" providerId="LiveId" clId="{9D9A4BEF-6C23-4FA2-84EA-A962EE1F7493}" dt="2021-01-22T09:13:16.019" v="37" actId="47"/>
          <pc:sldLayoutMkLst>
            <pc:docMk/>
            <pc:sldMasterMk cId="1088567634" sldId="2147483752"/>
            <pc:sldLayoutMk cId="1686159179" sldId="2147483758"/>
          </pc:sldLayoutMkLst>
        </pc:sldLayoutChg>
        <pc:sldLayoutChg chg="del">
          <pc:chgData name="Marcus Rüb" userId="666c376964fbb763" providerId="LiveId" clId="{9D9A4BEF-6C23-4FA2-84EA-A962EE1F7493}" dt="2021-01-22T09:13:16.019" v="37" actId="47"/>
          <pc:sldLayoutMkLst>
            <pc:docMk/>
            <pc:sldMasterMk cId="1088567634" sldId="2147483752"/>
            <pc:sldLayoutMk cId="1077140808" sldId="2147483759"/>
          </pc:sldLayoutMkLst>
        </pc:sldLayoutChg>
        <pc:sldLayoutChg chg="del">
          <pc:chgData name="Marcus Rüb" userId="666c376964fbb763" providerId="LiveId" clId="{9D9A4BEF-6C23-4FA2-84EA-A962EE1F7493}" dt="2021-01-22T09:13:16.019" v="37" actId="47"/>
          <pc:sldLayoutMkLst>
            <pc:docMk/>
            <pc:sldMasterMk cId="1088567634" sldId="2147483752"/>
            <pc:sldLayoutMk cId="2313169708" sldId="2147483760"/>
          </pc:sldLayoutMkLst>
        </pc:sldLayoutChg>
        <pc:sldLayoutChg chg="del">
          <pc:chgData name="Marcus Rüb" userId="666c376964fbb763" providerId="LiveId" clId="{9D9A4BEF-6C23-4FA2-84EA-A962EE1F7493}" dt="2021-01-22T09:13:16.019" v="37" actId="47"/>
          <pc:sldLayoutMkLst>
            <pc:docMk/>
            <pc:sldMasterMk cId="1088567634" sldId="2147483752"/>
            <pc:sldLayoutMk cId="2462865304" sldId="2147483761"/>
          </pc:sldLayoutMkLst>
        </pc:sldLayoutChg>
        <pc:sldLayoutChg chg="del">
          <pc:chgData name="Marcus Rüb" userId="666c376964fbb763" providerId="LiveId" clId="{9D9A4BEF-6C23-4FA2-84EA-A962EE1F7493}" dt="2021-01-22T09:13:16.019" v="37" actId="47"/>
          <pc:sldLayoutMkLst>
            <pc:docMk/>
            <pc:sldMasterMk cId="1088567634" sldId="2147483752"/>
            <pc:sldLayoutMk cId="2677599826" sldId="2147483762"/>
          </pc:sldLayoutMkLst>
        </pc:sldLayoutChg>
        <pc:sldLayoutChg chg="del">
          <pc:chgData name="Marcus Rüb" userId="666c376964fbb763" providerId="LiveId" clId="{9D9A4BEF-6C23-4FA2-84EA-A962EE1F7493}" dt="2021-01-22T09:13:16.019" v="37" actId="47"/>
          <pc:sldLayoutMkLst>
            <pc:docMk/>
            <pc:sldMasterMk cId="1088567634" sldId="2147483752"/>
            <pc:sldLayoutMk cId="1464318116" sldId="2147483763"/>
          </pc:sldLayoutMkLst>
        </pc:sldLayoutChg>
      </pc:sldMasterChg>
      <pc:sldMasterChg chg="delSldLayout">
        <pc:chgData name="Marcus Rüb" userId="666c376964fbb763" providerId="LiveId" clId="{9D9A4BEF-6C23-4FA2-84EA-A962EE1F7493}" dt="2021-01-22T09:13:14.859" v="31" actId="47"/>
        <pc:sldMasterMkLst>
          <pc:docMk/>
          <pc:sldMasterMk cId="1375292869" sldId="2147483777"/>
        </pc:sldMasterMkLst>
        <pc:sldLayoutChg chg="del">
          <pc:chgData name="Marcus Rüb" userId="666c376964fbb763" providerId="LiveId" clId="{9D9A4BEF-6C23-4FA2-84EA-A962EE1F7493}" dt="2021-01-22T09:13:14.859" v="31" actId="47"/>
          <pc:sldLayoutMkLst>
            <pc:docMk/>
            <pc:sldMasterMk cId="1375292869" sldId="2147483777"/>
            <pc:sldLayoutMk cId="1213210527" sldId="2147483807"/>
          </pc:sldLayoutMkLst>
        </pc:sldLayoutChg>
      </pc:sldMasterChg>
    </pc:docChg>
  </pc:docChgLst>
  <pc:docChgLst>
    <pc:chgData name="Marcus Rüb" userId="666c376964fbb763" providerId="LiveId" clId="{13194C0F-E735-4C98-B877-35E88BECF229}"/>
    <pc:docChg chg="undo custSel addSld delSld modSld sldOrd">
      <pc:chgData name="Marcus Rüb" userId="666c376964fbb763" providerId="LiveId" clId="{13194C0F-E735-4C98-B877-35E88BECF229}" dt="2020-11-04T19:00:12.239" v="1112" actId="478"/>
      <pc:docMkLst>
        <pc:docMk/>
      </pc:docMkLst>
      <pc:sldChg chg="modSp">
        <pc:chgData name="Marcus Rüb" userId="666c376964fbb763" providerId="LiveId" clId="{13194C0F-E735-4C98-B877-35E88BECF229}" dt="2020-11-03T13:15:47.402" v="27"/>
        <pc:sldMkLst>
          <pc:docMk/>
          <pc:sldMk cId="48010335" sldId="265"/>
        </pc:sldMkLst>
        <pc:spChg chg="mod">
          <ac:chgData name="Marcus Rüb" userId="666c376964fbb763" providerId="LiveId" clId="{13194C0F-E735-4C98-B877-35E88BECF229}" dt="2020-11-03T13:15:47.402" v="27"/>
          <ac:spMkLst>
            <pc:docMk/>
            <pc:sldMk cId="48010335" sldId="265"/>
            <ac:spMk id="12" creationId="{00000000-0000-0000-0000-000000000000}"/>
          </ac:spMkLst>
        </pc:spChg>
      </pc:sldChg>
      <pc:sldChg chg="modSp">
        <pc:chgData name="Marcus Rüb" userId="666c376964fbb763" providerId="LiveId" clId="{13194C0F-E735-4C98-B877-35E88BECF229}" dt="2020-11-03T13:16:34.840" v="34" actId="20577"/>
        <pc:sldMkLst>
          <pc:docMk/>
          <pc:sldMk cId="2341834958" sldId="273"/>
        </pc:sldMkLst>
        <pc:spChg chg="mod">
          <ac:chgData name="Marcus Rüb" userId="666c376964fbb763" providerId="LiveId" clId="{13194C0F-E735-4C98-B877-35E88BECF229}" dt="2020-11-03T13:16:26.750" v="31" actId="20577"/>
          <ac:spMkLst>
            <pc:docMk/>
            <pc:sldMk cId="2341834958" sldId="273"/>
            <ac:spMk id="79" creationId="{27777B79-3773-4E21-8C8B-AF1A50BB433A}"/>
          </ac:spMkLst>
        </pc:spChg>
        <pc:spChg chg="mod">
          <ac:chgData name="Marcus Rüb" userId="666c376964fbb763" providerId="LiveId" clId="{13194C0F-E735-4C98-B877-35E88BECF229}" dt="2020-11-03T13:16:34.840" v="34" actId="20577"/>
          <ac:spMkLst>
            <pc:docMk/>
            <pc:sldMk cId="2341834958" sldId="273"/>
            <ac:spMk id="80" creationId="{07165EE8-F79D-468A-BD06-4E3B9AEDA7F7}"/>
          </ac:spMkLst>
        </pc:spChg>
        <pc:spChg chg="mod">
          <ac:chgData name="Marcus Rüb" userId="666c376964fbb763" providerId="LiveId" clId="{13194C0F-E735-4C98-B877-35E88BECF229}" dt="2020-11-03T13:14:26.515" v="18"/>
          <ac:spMkLst>
            <pc:docMk/>
            <pc:sldMk cId="2341834958" sldId="273"/>
            <ac:spMk id="81" creationId="{78ACDE52-79D6-470B-868A-EB28214A5AA4}"/>
          </ac:spMkLst>
        </pc:spChg>
        <pc:spChg chg="mod">
          <ac:chgData name="Marcus Rüb" userId="666c376964fbb763" providerId="LiveId" clId="{13194C0F-E735-4C98-B877-35E88BECF229}" dt="2020-11-03T13:14:28.678" v="19"/>
          <ac:spMkLst>
            <pc:docMk/>
            <pc:sldMk cId="2341834958" sldId="273"/>
            <ac:spMk id="82" creationId="{DC870815-5DFA-4DE2-BA7A-C810010B5486}"/>
          </ac:spMkLst>
        </pc:spChg>
        <pc:grpChg chg="mod">
          <ac:chgData name="Marcus Rüb" userId="666c376964fbb763" providerId="LiveId" clId="{13194C0F-E735-4C98-B877-35E88BECF229}" dt="2020-11-03T13:16:31.665" v="32" actId="1076"/>
          <ac:grpSpMkLst>
            <pc:docMk/>
            <pc:sldMk cId="2341834958" sldId="273"/>
            <ac:grpSpMk id="5" creationId="{DBC0AC0B-7572-433B-B6E1-194D596CFFFB}"/>
          </ac:grpSpMkLst>
        </pc:grpChg>
      </pc:sldChg>
      <pc:sldChg chg="modSp">
        <pc:chgData name="Marcus Rüb" userId="666c376964fbb763" providerId="LiveId" clId="{13194C0F-E735-4C98-B877-35E88BECF229}" dt="2020-11-03T13:12:55.218" v="8" actId="20577"/>
        <pc:sldMkLst>
          <pc:docMk/>
          <pc:sldMk cId="226842763" sldId="538"/>
        </pc:sldMkLst>
        <pc:spChg chg="mod">
          <ac:chgData name="Marcus Rüb" userId="666c376964fbb763" providerId="LiveId" clId="{13194C0F-E735-4C98-B877-35E88BECF229}" dt="2020-11-03T13:12:55.218" v="8" actId="20577"/>
          <ac:spMkLst>
            <pc:docMk/>
            <pc:sldMk cId="226842763" sldId="538"/>
            <ac:spMk id="2" creationId="{00000000-0000-0000-0000-000000000000}"/>
          </ac:spMkLst>
        </pc:spChg>
      </pc:sldChg>
      <pc:sldChg chg="modSp">
        <pc:chgData name="Marcus Rüb" userId="666c376964fbb763" providerId="LiveId" clId="{13194C0F-E735-4C98-B877-35E88BECF229}" dt="2020-11-03T13:13:29.040" v="11" actId="20577"/>
        <pc:sldMkLst>
          <pc:docMk/>
          <pc:sldMk cId="2868653396" sldId="557"/>
        </pc:sldMkLst>
        <pc:spChg chg="mod">
          <ac:chgData name="Marcus Rüb" userId="666c376964fbb763" providerId="LiveId" clId="{13194C0F-E735-4C98-B877-35E88BECF229}" dt="2020-11-03T13:13:07.520" v="9" actId="20577"/>
          <ac:spMkLst>
            <pc:docMk/>
            <pc:sldMk cId="2868653396" sldId="557"/>
            <ac:spMk id="6" creationId="{A09EAC5A-EB90-4AFE-8B79-588B159D8788}"/>
          </ac:spMkLst>
        </pc:spChg>
        <pc:spChg chg="mod">
          <ac:chgData name="Marcus Rüb" userId="666c376964fbb763" providerId="LiveId" clId="{13194C0F-E735-4C98-B877-35E88BECF229}" dt="2020-11-03T13:13:29.040" v="11" actId="20577"/>
          <ac:spMkLst>
            <pc:docMk/>
            <pc:sldMk cId="2868653396" sldId="557"/>
            <ac:spMk id="9" creationId="{FC0F25C8-3B91-4A65-B1D3-0DB0A6E5FD66}"/>
          </ac:spMkLst>
        </pc:spChg>
      </pc:sldChg>
      <pc:sldChg chg="delSp">
        <pc:chgData name="Marcus Rüb" userId="666c376964fbb763" providerId="LiveId" clId="{13194C0F-E735-4C98-B877-35E88BECF229}" dt="2020-11-04T19:00:12.239" v="1112" actId="478"/>
        <pc:sldMkLst>
          <pc:docMk/>
          <pc:sldMk cId="1939656451" sldId="560"/>
        </pc:sldMkLst>
        <pc:spChg chg="del">
          <ac:chgData name="Marcus Rüb" userId="666c376964fbb763" providerId="LiveId" clId="{13194C0F-E735-4C98-B877-35E88BECF229}" dt="2020-11-04T19:00:12.239" v="1112" actId="478"/>
          <ac:spMkLst>
            <pc:docMk/>
            <pc:sldMk cId="1939656451" sldId="560"/>
            <ac:spMk id="4" creationId="{EA5F9AA1-401B-4B6C-92AA-92C2A023F84E}"/>
          </ac:spMkLst>
        </pc:spChg>
      </pc:sldChg>
      <pc:sldChg chg="addSp delSp modSp setBg">
        <pc:chgData name="Marcus Rüb" userId="666c376964fbb763" providerId="LiveId" clId="{13194C0F-E735-4C98-B877-35E88BECF229}" dt="2020-11-03T22:24:29.873" v="1031" actId="33524"/>
        <pc:sldMkLst>
          <pc:docMk/>
          <pc:sldMk cId="303323469" sldId="561"/>
        </pc:sldMkLst>
        <pc:spChg chg="mod">
          <ac:chgData name="Marcus Rüb" userId="666c376964fbb763" providerId="LiveId" clId="{13194C0F-E735-4C98-B877-35E88BECF229}" dt="2020-11-03T21:46:04.060" v="40"/>
          <ac:spMkLst>
            <pc:docMk/>
            <pc:sldMk cId="303323469" sldId="561"/>
            <ac:spMk id="2" creationId="{520D07F2-4E35-48E2-8F64-4AFAE6B22CC2}"/>
          </ac:spMkLst>
        </pc:spChg>
        <pc:spChg chg="add del">
          <ac:chgData name="Marcus Rüb" userId="666c376964fbb763" providerId="LiveId" clId="{13194C0F-E735-4C98-B877-35E88BECF229}" dt="2020-11-03T22:17:26.854" v="897"/>
          <ac:spMkLst>
            <pc:docMk/>
            <pc:sldMk cId="303323469" sldId="561"/>
            <ac:spMk id="3" creationId="{B7D62006-0AD4-4CFE-8ADC-B6C9B83EE3A3}"/>
          </ac:spMkLst>
        </pc:spChg>
        <pc:spChg chg="add del">
          <ac:chgData name="Marcus Rüb" userId="666c376964fbb763" providerId="LiveId" clId="{13194C0F-E735-4C98-B877-35E88BECF229}" dt="2020-11-03T22:17:26.854" v="897"/>
          <ac:spMkLst>
            <pc:docMk/>
            <pc:sldMk cId="303323469" sldId="561"/>
            <ac:spMk id="4" creationId="{0DE03136-A281-474D-B620-49D13C046331}"/>
          </ac:spMkLst>
        </pc:spChg>
        <pc:spChg chg="add del">
          <ac:chgData name="Marcus Rüb" userId="666c376964fbb763" providerId="LiveId" clId="{13194C0F-E735-4C98-B877-35E88BECF229}" dt="2020-11-03T22:17:30.340" v="899"/>
          <ac:spMkLst>
            <pc:docMk/>
            <pc:sldMk cId="303323469" sldId="561"/>
            <ac:spMk id="6" creationId="{69A2CD16-C81B-4907-ADED-75F5F16A96CB}"/>
          </ac:spMkLst>
        </pc:spChg>
        <pc:spChg chg="mod">
          <ac:chgData name="Marcus Rüb" userId="666c376964fbb763" providerId="LiveId" clId="{13194C0F-E735-4C98-B877-35E88BECF229}" dt="2020-11-03T22:24:29.873" v="1031" actId="33524"/>
          <ac:spMkLst>
            <pc:docMk/>
            <pc:sldMk cId="303323469" sldId="561"/>
            <ac:spMk id="7" creationId="{61A49C3B-E0E1-4085-8A72-FD3F722CFAC8}"/>
          </ac:spMkLst>
        </pc:spChg>
        <pc:spChg chg="add del">
          <ac:chgData name="Marcus Rüb" userId="666c376964fbb763" providerId="LiveId" clId="{13194C0F-E735-4C98-B877-35E88BECF229}" dt="2020-11-03T22:17:30.340" v="899"/>
          <ac:spMkLst>
            <pc:docMk/>
            <pc:sldMk cId="303323469" sldId="561"/>
            <ac:spMk id="8" creationId="{E777EC25-EAF5-4752-BD48-733E20C816FD}"/>
          </ac:spMkLst>
        </pc:spChg>
        <pc:spChg chg="add del">
          <ac:chgData name="Marcus Rüb" userId="666c376964fbb763" providerId="LiveId" clId="{13194C0F-E735-4C98-B877-35E88BECF229}" dt="2020-11-03T22:17:40.801" v="901"/>
          <ac:spMkLst>
            <pc:docMk/>
            <pc:sldMk cId="303323469" sldId="561"/>
            <ac:spMk id="9" creationId="{206DC31D-5EE3-420E-ADEF-FE33612EB1BE}"/>
          </ac:spMkLst>
        </pc:spChg>
        <pc:spChg chg="add del">
          <ac:chgData name="Marcus Rüb" userId="666c376964fbb763" providerId="LiveId" clId="{13194C0F-E735-4C98-B877-35E88BECF229}" dt="2020-11-03T22:17:40.801" v="901"/>
          <ac:spMkLst>
            <pc:docMk/>
            <pc:sldMk cId="303323469" sldId="561"/>
            <ac:spMk id="10" creationId="{DE65A614-8F5E-4A50-A5CC-469484503625}"/>
          </ac:spMkLst>
        </pc:spChg>
        <pc:picChg chg="add mod">
          <ac:chgData name="Marcus Rüb" userId="666c376964fbb763" providerId="LiveId" clId="{13194C0F-E735-4C98-B877-35E88BECF229}" dt="2020-11-03T22:23:39.674" v="993" actId="1076"/>
          <ac:picMkLst>
            <pc:docMk/>
            <pc:sldMk cId="303323469" sldId="561"/>
            <ac:picMk id="3081" creationId="{9DE0866F-79C5-45E1-90C5-8E4EF8E1D62C}"/>
          </ac:picMkLst>
        </pc:picChg>
      </pc:sldChg>
      <pc:sldChg chg="modSp">
        <pc:chgData name="Marcus Rüb" userId="666c376964fbb763" providerId="LiveId" clId="{13194C0F-E735-4C98-B877-35E88BECF229}" dt="2020-11-03T13:14:37.270" v="20" actId="20577"/>
        <pc:sldMkLst>
          <pc:docMk/>
          <pc:sldMk cId="4145639362" sldId="564"/>
        </pc:sldMkLst>
        <pc:spChg chg="mod">
          <ac:chgData name="Marcus Rüb" userId="666c376964fbb763" providerId="LiveId" clId="{13194C0F-E735-4C98-B877-35E88BECF229}" dt="2020-11-03T13:14:37.270" v="20" actId="20577"/>
          <ac:spMkLst>
            <pc:docMk/>
            <pc:sldMk cId="4145639362" sldId="564"/>
            <ac:spMk id="6" creationId="{531568C9-AACD-4A05-B503-C1B3590AA942}"/>
          </ac:spMkLst>
        </pc:spChg>
      </pc:sldChg>
      <pc:sldChg chg="addSp delSp modSp">
        <pc:chgData name="Marcus Rüb" userId="666c376964fbb763" providerId="LiveId" clId="{13194C0F-E735-4C98-B877-35E88BECF229}" dt="2020-11-04T12:43:38.016" v="1079" actId="14100"/>
        <pc:sldMkLst>
          <pc:docMk/>
          <pc:sldMk cId="3197721387" sldId="565"/>
        </pc:sldMkLst>
        <pc:spChg chg="mod">
          <ac:chgData name="Marcus Rüb" userId="666c376964fbb763" providerId="LiveId" clId="{13194C0F-E735-4C98-B877-35E88BECF229}" dt="2020-11-04T12:42:12.216" v="1045" actId="1076"/>
          <ac:spMkLst>
            <pc:docMk/>
            <pc:sldMk cId="3197721387" sldId="565"/>
            <ac:spMk id="19" creationId="{5A003193-B2EF-4EEF-BED6-9BE5A7EC6AD8}"/>
          </ac:spMkLst>
        </pc:spChg>
        <pc:spChg chg="mod">
          <ac:chgData name="Marcus Rüb" userId="666c376964fbb763" providerId="LiveId" clId="{13194C0F-E735-4C98-B877-35E88BECF229}" dt="2020-11-04T12:42:12.216" v="1045" actId="1076"/>
          <ac:spMkLst>
            <pc:docMk/>
            <pc:sldMk cId="3197721387" sldId="565"/>
            <ac:spMk id="29" creationId="{D12154D7-D854-44F7-98D3-391748F1ADF5}"/>
          </ac:spMkLst>
        </pc:spChg>
        <pc:spChg chg="add mod">
          <ac:chgData name="Marcus Rüb" userId="666c376964fbb763" providerId="LiveId" clId="{13194C0F-E735-4C98-B877-35E88BECF229}" dt="2020-11-04T12:42:12.216" v="1045" actId="1076"/>
          <ac:spMkLst>
            <pc:docMk/>
            <pc:sldMk cId="3197721387" sldId="565"/>
            <ac:spMk id="31" creationId="{F17392C4-01EB-4EEC-BD2A-1F60DE63B1DD}"/>
          </ac:spMkLst>
        </pc:spChg>
        <pc:spChg chg="add del mod">
          <ac:chgData name="Marcus Rüb" userId="666c376964fbb763" providerId="LiveId" clId="{13194C0F-E735-4C98-B877-35E88BECF229}" dt="2020-11-04T12:43:38.016" v="1079" actId="14100"/>
          <ac:spMkLst>
            <pc:docMk/>
            <pc:sldMk cId="3197721387" sldId="565"/>
            <ac:spMk id="32" creationId="{5491D0FE-37CC-4BE2-A827-4EAF2E99F3A3}"/>
          </ac:spMkLst>
        </pc:spChg>
        <pc:spChg chg="add del mod">
          <ac:chgData name="Marcus Rüb" userId="666c376964fbb763" providerId="LiveId" clId="{13194C0F-E735-4C98-B877-35E88BECF229}" dt="2020-11-04T12:43:37.138" v="1077"/>
          <ac:spMkLst>
            <pc:docMk/>
            <pc:sldMk cId="3197721387" sldId="565"/>
            <ac:spMk id="33" creationId="{BC5ADF5F-6DE6-4238-A296-C6A2B2B69E17}"/>
          </ac:spMkLst>
        </pc:spChg>
        <pc:graphicFrameChg chg="mod modGraphic">
          <ac:chgData name="Marcus Rüb" userId="666c376964fbb763" providerId="LiveId" clId="{13194C0F-E735-4C98-B877-35E88BECF229}" dt="2020-11-04T12:42:12.216" v="1045" actId="1076"/>
          <ac:graphicFrameMkLst>
            <pc:docMk/>
            <pc:sldMk cId="3197721387" sldId="565"/>
            <ac:graphicFrameMk id="16" creationId="{0A22A33A-78DA-44D8-AC82-FC086F93A333}"/>
          </ac:graphicFrameMkLst>
        </pc:graphicFrameChg>
        <pc:graphicFrameChg chg="mod modGraphic">
          <ac:chgData name="Marcus Rüb" userId="666c376964fbb763" providerId="LiveId" clId="{13194C0F-E735-4C98-B877-35E88BECF229}" dt="2020-11-04T12:42:12.216" v="1045" actId="1076"/>
          <ac:graphicFrameMkLst>
            <pc:docMk/>
            <pc:sldMk cId="3197721387" sldId="565"/>
            <ac:graphicFrameMk id="17" creationId="{F105EE91-DE91-4036-A202-EF316223D8DB}"/>
          </ac:graphicFrameMkLst>
        </pc:graphicFrameChg>
        <pc:graphicFrameChg chg="mod modGraphic">
          <ac:chgData name="Marcus Rüb" userId="666c376964fbb763" providerId="LiveId" clId="{13194C0F-E735-4C98-B877-35E88BECF229}" dt="2020-11-04T12:42:12.216" v="1045" actId="1076"/>
          <ac:graphicFrameMkLst>
            <pc:docMk/>
            <pc:sldMk cId="3197721387" sldId="565"/>
            <ac:graphicFrameMk id="18" creationId="{C58243AA-A903-41C6-9781-63E02515A7B9}"/>
          </ac:graphicFrameMkLst>
        </pc:graphicFrameChg>
      </pc:sldChg>
      <pc:sldChg chg="modSp">
        <pc:chgData name="Marcus Rüb" userId="666c376964fbb763" providerId="LiveId" clId="{13194C0F-E735-4C98-B877-35E88BECF229}" dt="2020-11-03T13:13:58.072" v="15" actId="20577"/>
        <pc:sldMkLst>
          <pc:docMk/>
          <pc:sldMk cId="511860271" sldId="566"/>
        </pc:sldMkLst>
        <pc:spChg chg="mod">
          <ac:chgData name="Marcus Rüb" userId="666c376964fbb763" providerId="LiveId" clId="{13194C0F-E735-4C98-B877-35E88BECF229}" dt="2020-11-03T13:13:58.072" v="15" actId="20577"/>
          <ac:spMkLst>
            <pc:docMk/>
            <pc:sldMk cId="511860271" sldId="566"/>
            <ac:spMk id="41" creationId="{AFAD1BC3-D78C-4FCB-9F1E-35ADDD4BE25C}"/>
          </ac:spMkLst>
        </pc:spChg>
      </pc:sldChg>
      <pc:sldChg chg="modSp">
        <pc:chgData name="Marcus Rüb" userId="666c376964fbb763" providerId="LiveId" clId="{13194C0F-E735-4C98-B877-35E88BECF229}" dt="2020-11-04T16:21:37.188" v="1111"/>
        <pc:sldMkLst>
          <pc:docMk/>
          <pc:sldMk cId="285177714" sldId="567"/>
        </pc:sldMkLst>
        <pc:spChg chg="mod">
          <ac:chgData name="Marcus Rüb" userId="666c376964fbb763" providerId="LiveId" clId="{13194C0F-E735-4C98-B877-35E88BECF229}" dt="2020-11-04T16:21:37.188" v="1111"/>
          <ac:spMkLst>
            <pc:docMk/>
            <pc:sldMk cId="285177714" sldId="567"/>
            <ac:spMk id="7" creationId="{61A49C3B-E0E1-4085-8A72-FD3F722CFAC8}"/>
          </ac:spMkLst>
        </pc:spChg>
      </pc:sldChg>
      <pc:sldChg chg="modSp">
        <pc:chgData name="Marcus Rüb" userId="666c376964fbb763" providerId="LiveId" clId="{13194C0F-E735-4C98-B877-35E88BECF229}" dt="2020-11-03T13:15:09.777" v="23"/>
        <pc:sldMkLst>
          <pc:docMk/>
          <pc:sldMk cId="3454926596" sldId="568"/>
        </pc:sldMkLst>
        <pc:spChg chg="mod">
          <ac:chgData name="Marcus Rüb" userId="666c376964fbb763" providerId="LiveId" clId="{13194C0F-E735-4C98-B877-35E88BECF229}" dt="2020-11-03T13:15:09.777" v="23"/>
          <ac:spMkLst>
            <pc:docMk/>
            <pc:sldMk cId="3454926596" sldId="568"/>
            <ac:spMk id="6" creationId="{531568C9-AACD-4A05-B503-C1B3590AA942}"/>
          </ac:spMkLst>
        </pc:spChg>
      </pc:sldChg>
      <pc:sldChg chg="modSp">
        <pc:chgData name="Marcus Rüb" userId="666c376964fbb763" providerId="LiveId" clId="{13194C0F-E735-4C98-B877-35E88BECF229}" dt="2020-11-03T13:14:10.839" v="17" actId="20577"/>
        <pc:sldMkLst>
          <pc:docMk/>
          <pc:sldMk cId="2860025049" sldId="570"/>
        </pc:sldMkLst>
        <pc:spChg chg="mod">
          <ac:chgData name="Marcus Rüb" userId="666c376964fbb763" providerId="LiveId" clId="{13194C0F-E735-4C98-B877-35E88BECF229}" dt="2020-11-03T13:14:10.839" v="17" actId="20577"/>
          <ac:spMkLst>
            <pc:docMk/>
            <pc:sldMk cId="2860025049" sldId="570"/>
            <ac:spMk id="8" creationId="{01DF694D-76D0-4A08-8FB2-0FF9A007B4EB}"/>
          </ac:spMkLst>
        </pc:spChg>
      </pc:sldChg>
      <pc:sldChg chg="addSp modSp add ord">
        <pc:chgData name="Marcus Rüb" userId="666c376964fbb763" providerId="LiveId" clId="{13194C0F-E735-4C98-B877-35E88BECF229}" dt="2020-11-03T21:51:46.616" v="221" actId="20577"/>
        <pc:sldMkLst>
          <pc:docMk/>
          <pc:sldMk cId="449270669" sldId="571"/>
        </pc:sldMkLst>
        <pc:spChg chg="mod">
          <ac:chgData name="Marcus Rüb" userId="666c376964fbb763" providerId="LiveId" clId="{13194C0F-E735-4C98-B877-35E88BECF229}" dt="2020-11-03T21:46:15.013" v="42"/>
          <ac:spMkLst>
            <pc:docMk/>
            <pc:sldMk cId="449270669" sldId="571"/>
            <ac:spMk id="2" creationId="{520D07F2-4E35-48E2-8F64-4AFAE6B22CC2}"/>
          </ac:spMkLst>
        </pc:spChg>
        <pc:spChg chg="mod">
          <ac:chgData name="Marcus Rüb" userId="666c376964fbb763" providerId="LiveId" clId="{13194C0F-E735-4C98-B877-35E88BECF229}" dt="2020-11-03T21:51:46.616" v="221" actId="20577"/>
          <ac:spMkLst>
            <pc:docMk/>
            <pc:sldMk cId="449270669" sldId="571"/>
            <ac:spMk id="7" creationId="{61A49C3B-E0E1-4085-8A72-FD3F722CFAC8}"/>
          </ac:spMkLst>
        </pc:spChg>
        <pc:picChg chg="add mod">
          <ac:chgData name="Marcus Rüb" userId="666c376964fbb763" providerId="LiveId" clId="{13194C0F-E735-4C98-B877-35E88BECF229}" dt="2020-11-03T21:48:41.517" v="51" actId="1076"/>
          <ac:picMkLst>
            <pc:docMk/>
            <pc:sldMk cId="449270669" sldId="571"/>
            <ac:picMk id="1026" creationId="{47E9122E-91BA-4080-945A-246A2A07D04F}"/>
          </ac:picMkLst>
        </pc:picChg>
      </pc:sldChg>
      <pc:sldChg chg="addSp modSp add">
        <pc:chgData name="Marcus Rüb" userId="666c376964fbb763" providerId="LiveId" clId="{13194C0F-E735-4C98-B877-35E88BECF229}" dt="2020-11-03T22:01:00.389" v="704" actId="20577"/>
        <pc:sldMkLst>
          <pc:docMk/>
          <pc:sldMk cId="2743249355" sldId="572"/>
        </pc:sldMkLst>
        <pc:spChg chg="mod">
          <ac:chgData name="Marcus Rüb" userId="666c376964fbb763" providerId="LiveId" clId="{13194C0F-E735-4C98-B877-35E88BECF229}" dt="2020-11-03T21:46:19.855" v="43"/>
          <ac:spMkLst>
            <pc:docMk/>
            <pc:sldMk cId="2743249355" sldId="572"/>
            <ac:spMk id="2" creationId="{520D07F2-4E35-48E2-8F64-4AFAE6B22CC2}"/>
          </ac:spMkLst>
        </pc:spChg>
        <pc:spChg chg="mod">
          <ac:chgData name="Marcus Rüb" userId="666c376964fbb763" providerId="LiveId" clId="{13194C0F-E735-4C98-B877-35E88BECF229}" dt="2020-11-03T22:01:00.389" v="704" actId="20577"/>
          <ac:spMkLst>
            <pc:docMk/>
            <pc:sldMk cId="2743249355" sldId="572"/>
            <ac:spMk id="7" creationId="{61A49C3B-E0E1-4085-8A72-FD3F722CFAC8}"/>
          </ac:spMkLst>
        </pc:spChg>
        <pc:spChg chg="mod">
          <ac:chgData name="Marcus Rüb" userId="666c376964fbb763" providerId="LiveId" clId="{13194C0F-E735-4C98-B877-35E88BECF229}" dt="2020-11-03T21:54:41.037" v="263" actId="20577"/>
          <ac:spMkLst>
            <pc:docMk/>
            <pc:sldMk cId="2743249355" sldId="572"/>
            <ac:spMk id="9" creationId="{126A8552-E755-41F3-919C-60179AEECC70}"/>
          </ac:spMkLst>
        </pc:spChg>
        <pc:grpChg chg="add mod">
          <ac:chgData name="Marcus Rüb" userId="666c376964fbb763" providerId="LiveId" clId="{13194C0F-E735-4C98-B877-35E88BECF229}" dt="2020-11-03T21:54:31.268" v="261" actId="1076"/>
          <ac:grpSpMkLst>
            <pc:docMk/>
            <pc:sldMk cId="2743249355" sldId="572"/>
            <ac:grpSpMk id="6" creationId="{B0EF4A99-0BEE-426D-ABB2-DA31520BE2B2}"/>
          </ac:grpSpMkLst>
        </pc:grpChg>
        <pc:cxnChg chg="mod">
          <ac:chgData name="Marcus Rüb" userId="666c376964fbb763" providerId="LiveId" clId="{13194C0F-E735-4C98-B877-35E88BECF229}" dt="2020-11-03T21:54:36.178" v="262" actId="20577"/>
          <ac:cxnSpMkLst>
            <pc:docMk/>
            <pc:sldMk cId="2743249355" sldId="572"/>
            <ac:cxnSpMk id="19" creationId="{7DE67886-9EE6-44F8-92FB-B5A9CDD2B74C}"/>
          </ac:cxnSpMkLst>
        </pc:cxnChg>
      </pc:sldChg>
      <pc:sldChg chg="addSp modSp add">
        <pc:chgData name="Marcus Rüb" userId="666c376964fbb763" providerId="LiveId" clId="{13194C0F-E735-4C98-B877-35E88BECF229}" dt="2020-11-03T22:05:42.120" v="852" actId="20577"/>
        <pc:sldMkLst>
          <pc:docMk/>
          <pc:sldMk cId="774689443" sldId="573"/>
        </pc:sldMkLst>
        <pc:spChg chg="mod">
          <ac:chgData name="Marcus Rüb" userId="666c376964fbb763" providerId="LiveId" clId="{13194C0F-E735-4C98-B877-35E88BECF229}" dt="2020-11-03T21:46:31.826" v="45"/>
          <ac:spMkLst>
            <pc:docMk/>
            <pc:sldMk cId="774689443" sldId="573"/>
            <ac:spMk id="2" creationId="{520D07F2-4E35-48E2-8F64-4AFAE6B22CC2}"/>
          </ac:spMkLst>
        </pc:spChg>
        <pc:spChg chg="mod">
          <ac:chgData name="Marcus Rüb" userId="666c376964fbb763" providerId="LiveId" clId="{13194C0F-E735-4C98-B877-35E88BECF229}" dt="2020-11-03T22:05:42.120" v="852" actId="20577"/>
          <ac:spMkLst>
            <pc:docMk/>
            <pc:sldMk cId="774689443" sldId="573"/>
            <ac:spMk id="7" creationId="{61A49C3B-E0E1-4085-8A72-FD3F722CFAC8}"/>
          </ac:spMkLst>
        </pc:spChg>
        <pc:picChg chg="add mod">
          <ac:chgData name="Marcus Rüb" userId="666c376964fbb763" providerId="LiveId" clId="{13194C0F-E735-4C98-B877-35E88BECF229}" dt="2020-11-03T22:02:36.387" v="706" actId="1076"/>
          <ac:picMkLst>
            <pc:docMk/>
            <pc:sldMk cId="774689443" sldId="573"/>
            <ac:picMk id="2050" creationId="{45C2BEFD-D699-486D-A578-02DDB8B7FD7A}"/>
          </ac:picMkLst>
        </pc:picChg>
      </pc:sldChg>
      <pc:sldChg chg="add del">
        <pc:chgData name="Marcus Rüb" userId="666c376964fbb763" providerId="LiveId" clId="{13194C0F-E735-4C98-B877-35E88BECF229}" dt="2020-11-03T22:05:54.683" v="853" actId="2696"/>
        <pc:sldMkLst>
          <pc:docMk/>
          <pc:sldMk cId="3809743575" sldId="57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4CDB4-DA85-0F4B-92A1-14414F5E50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742F9F-D522-D642-B60C-F8823A1117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FA5EC-0C68-D64C-AA56-40482E14AC21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E73EC-0FD5-2C4D-8C2B-8FE488179E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8CF70C-F59F-374F-B8D2-9E2428E343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603FA-7EFE-E142-B55B-E883A5F345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77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88D1E-9B75-4AD2-A076-CB52F1D93503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FE867-2969-4E73-8FA4-273E0FFB98C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43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806700" y="552450"/>
            <a:ext cx="4699000" cy="26431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952AF9-B243-4EB6-B883-DDC8D4EA2635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1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861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774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1908214"/>
            <a:ext cx="11040533" cy="1516063"/>
          </a:xfrm>
        </p:spPr>
        <p:txBody>
          <a:bodyPr/>
          <a:lstStyle>
            <a:lvl1pPr algn="ctr">
              <a:defRPr sz="3400"/>
            </a:lvl1pPr>
          </a:lstStyle>
          <a:p>
            <a:pPr lvl="0"/>
            <a:r>
              <a:rPr lang="en-US" noProof="0" dirty="0"/>
              <a:t>Title (Arial Bold, 34 Pt)</a:t>
            </a:r>
            <a:br>
              <a:rPr lang="en-US" noProof="0" dirty="0"/>
            </a:br>
            <a:r>
              <a:rPr lang="en-US" noProof="0" dirty="0"/>
              <a:t>Two lines possible</a:t>
            </a: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800" y="3573501"/>
            <a:ext cx="11040533" cy="1079750"/>
          </a:xfrm>
        </p:spPr>
        <p:txBody>
          <a:bodyPr/>
          <a:lstStyle>
            <a:lvl1pPr marL="0" marR="0" indent="0" algn="ctr" defTabSz="1136622" rtl="0" eaLnBrk="1" fontAlgn="base" latinLnBrk="0" hangingPunct="1">
              <a:lnSpc>
                <a:spcPct val="110000"/>
              </a:lnSpc>
              <a:spcBef>
                <a:spcPts val="2400"/>
              </a:spcBef>
              <a:spcAft>
                <a:spcPts val="600"/>
              </a:spcAft>
              <a:buClr>
                <a:srgbClr val="0000CC"/>
              </a:buClr>
              <a:buSzPct val="85000"/>
              <a:buFont typeface="Wingdings" pitchFamily="2" charset="2"/>
              <a:buNone/>
              <a:tabLst>
                <a:tab pos="228594" algn="l"/>
              </a:tabLst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Subtitle (Arial Bold, 22 Pt) </a:t>
            </a:r>
          </a:p>
          <a:p>
            <a:pPr lvl="0"/>
            <a:endParaRPr lang="en-US" noProof="0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253409" y="4796192"/>
            <a:ext cx="5400703" cy="72055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 b="1" baseline="0">
                <a:solidFill>
                  <a:schemeClr val="tx1"/>
                </a:solidFill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246686" indent="0">
              <a:buNone/>
              <a:defRPr/>
            </a:lvl4pPr>
            <a:lvl5pPr marL="1473163" indent="0">
              <a:buNone/>
              <a:defRPr/>
            </a:lvl5pPr>
          </a:lstStyle>
          <a:p>
            <a:pPr lvl="0"/>
            <a:r>
              <a:rPr lang="de-DE" dirty="0"/>
              <a:t>Hahn-</a:t>
            </a:r>
            <a:r>
              <a:rPr lang="de-DE" dirty="0" err="1"/>
              <a:t>Schickard</a:t>
            </a:r>
            <a:r>
              <a:rPr lang="de-DE" dirty="0"/>
              <a:t> (Arial </a:t>
            </a:r>
            <a:r>
              <a:rPr lang="de-DE" dirty="0" err="1"/>
              <a:t>Bold</a:t>
            </a:r>
            <a:r>
              <a:rPr lang="de-DE" dirty="0"/>
              <a:t>, 20 Pt)</a:t>
            </a:r>
            <a:br>
              <a:rPr lang="de-DE" dirty="0"/>
            </a:br>
            <a:r>
              <a:rPr lang="de-DE" dirty="0"/>
              <a:t>Town, Germany (Arial </a:t>
            </a:r>
            <a:r>
              <a:rPr lang="de-DE" dirty="0" err="1"/>
              <a:t>Bold</a:t>
            </a:r>
            <a:r>
              <a:rPr lang="de-DE" dirty="0"/>
              <a:t>, 20 Pt)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4199" y="260648"/>
            <a:ext cx="1943104" cy="15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57900"/>
      </p:ext>
    </p:extLst>
  </p:cSld>
  <p:clrMapOvr>
    <a:masterClrMapping/>
  </p:clrMapOvr>
  <p:transition advTm="20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774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1908214"/>
            <a:ext cx="11040533" cy="1516063"/>
          </a:xfrm>
        </p:spPr>
        <p:txBody>
          <a:bodyPr/>
          <a:lstStyle>
            <a:lvl1pPr algn="ctr">
              <a:defRPr sz="3400"/>
            </a:lvl1pPr>
          </a:lstStyle>
          <a:p>
            <a:pPr lvl="0"/>
            <a:r>
              <a:rPr lang="en-US" noProof="0" dirty="0"/>
              <a:t>Title (Arial Bold, 34 Pt)</a:t>
            </a:r>
            <a:br>
              <a:rPr lang="en-US" noProof="0" dirty="0"/>
            </a:br>
            <a:r>
              <a:rPr lang="en-US" noProof="0" dirty="0"/>
              <a:t>Two lines possible</a:t>
            </a: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800" y="3573501"/>
            <a:ext cx="11040533" cy="1079750"/>
          </a:xfrm>
        </p:spPr>
        <p:txBody>
          <a:bodyPr/>
          <a:lstStyle>
            <a:lvl1pPr marL="0" marR="0" indent="0" algn="ctr" defTabSz="1136622" rtl="0" eaLnBrk="1" fontAlgn="base" latinLnBrk="0" hangingPunct="1">
              <a:lnSpc>
                <a:spcPct val="110000"/>
              </a:lnSpc>
              <a:spcBef>
                <a:spcPts val="2400"/>
              </a:spcBef>
              <a:spcAft>
                <a:spcPts val="600"/>
              </a:spcAft>
              <a:buClr>
                <a:srgbClr val="0000CC"/>
              </a:buClr>
              <a:buSzPct val="85000"/>
              <a:buFont typeface="Wingdings" pitchFamily="2" charset="2"/>
              <a:buNone/>
              <a:tabLst>
                <a:tab pos="228594" algn="l"/>
              </a:tabLst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Subtitle (Arial Bold, 22 Pt) </a:t>
            </a:r>
          </a:p>
          <a:p>
            <a:pPr lvl="0"/>
            <a:endParaRPr lang="en-US" noProof="0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253409" y="4796192"/>
            <a:ext cx="5400703" cy="72055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 b="1" baseline="0">
                <a:solidFill>
                  <a:schemeClr val="tx1"/>
                </a:solidFill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246686" indent="0">
              <a:buNone/>
              <a:defRPr/>
            </a:lvl4pPr>
            <a:lvl5pPr marL="1473163" indent="0">
              <a:buNone/>
              <a:defRPr/>
            </a:lvl5pPr>
          </a:lstStyle>
          <a:p>
            <a:pPr lvl="0"/>
            <a:r>
              <a:rPr lang="de-DE" dirty="0"/>
              <a:t>Hahn-</a:t>
            </a:r>
            <a:r>
              <a:rPr lang="de-DE" dirty="0" err="1"/>
              <a:t>Schickard</a:t>
            </a:r>
            <a:r>
              <a:rPr lang="de-DE" dirty="0"/>
              <a:t> (Arial </a:t>
            </a:r>
            <a:r>
              <a:rPr lang="de-DE" dirty="0" err="1"/>
              <a:t>Bold</a:t>
            </a:r>
            <a:r>
              <a:rPr lang="de-DE" dirty="0"/>
              <a:t>, 20 Pt)</a:t>
            </a:r>
            <a:br>
              <a:rPr lang="de-DE" dirty="0"/>
            </a:br>
            <a:r>
              <a:rPr lang="de-DE" dirty="0"/>
              <a:t>Town, Germany (Arial </a:t>
            </a:r>
            <a:r>
              <a:rPr lang="de-DE" dirty="0" err="1"/>
              <a:t>Bold</a:t>
            </a:r>
            <a:r>
              <a:rPr lang="de-DE" dirty="0"/>
              <a:t>, 20 Pt)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199" y="260648"/>
            <a:ext cx="1943104" cy="15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27750"/>
      </p:ext>
    </p:extLst>
  </p:cSld>
  <p:clrMapOvr>
    <a:masterClrMapping/>
  </p:clrMapOvr>
  <p:transition advTm="20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774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1908214"/>
            <a:ext cx="11040533" cy="1516063"/>
          </a:xfrm>
        </p:spPr>
        <p:txBody>
          <a:bodyPr/>
          <a:lstStyle>
            <a:lvl1pPr algn="ctr">
              <a:defRPr sz="3400"/>
            </a:lvl1pPr>
          </a:lstStyle>
          <a:p>
            <a:pPr lvl="0"/>
            <a:r>
              <a:rPr lang="en-US" noProof="0" dirty="0"/>
              <a:t>Title (Arial Bold, 34 Pt)</a:t>
            </a:r>
            <a:br>
              <a:rPr lang="en-US" noProof="0" dirty="0"/>
            </a:br>
            <a:r>
              <a:rPr lang="en-US" noProof="0" dirty="0"/>
              <a:t>Two lines possible</a:t>
            </a: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800" y="3573501"/>
            <a:ext cx="11040533" cy="1079750"/>
          </a:xfrm>
        </p:spPr>
        <p:txBody>
          <a:bodyPr/>
          <a:lstStyle>
            <a:lvl1pPr marL="0" marR="0" indent="0" algn="ctr" defTabSz="1136622" rtl="0" eaLnBrk="1" fontAlgn="base" latinLnBrk="0" hangingPunct="1">
              <a:lnSpc>
                <a:spcPct val="110000"/>
              </a:lnSpc>
              <a:spcBef>
                <a:spcPts val="2400"/>
              </a:spcBef>
              <a:spcAft>
                <a:spcPts val="600"/>
              </a:spcAft>
              <a:buClr>
                <a:srgbClr val="0000CC"/>
              </a:buClr>
              <a:buSzPct val="85000"/>
              <a:buFont typeface="Wingdings" pitchFamily="2" charset="2"/>
              <a:buNone/>
              <a:tabLst>
                <a:tab pos="228594" algn="l"/>
              </a:tabLst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Subtitle (Arial Bold, 22 Pt) </a:t>
            </a:r>
          </a:p>
          <a:p>
            <a:pPr lvl="0"/>
            <a:endParaRPr lang="en-US" noProof="0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253409" y="4796192"/>
            <a:ext cx="5400703" cy="72055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 b="1" baseline="0">
                <a:solidFill>
                  <a:schemeClr val="tx1"/>
                </a:solidFill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246686" indent="0">
              <a:buNone/>
              <a:defRPr/>
            </a:lvl4pPr>
            <a:lvl5pPr marL="1473163" indent="0">
              <a:buNone/>
              <a:defRPr/>
            </a:lvl5pPr>
          </a:lstStyle>
          <a:p>
            <a:pPr lvl="0"/>
            <a:r>
              <a:rPr lang="de-DE" dirty="0"/>
              <a:t>Hahn-</a:t>
            </a:r>
            <a:r>
              <a:rPr lang="de-DE" dirty="0" err="1"/>
              <a:t>Schickard</a:t>
            </a:r>
            <a:r>
              <a:rPr lang="de-DE" dirty="0"/>
              <a:t> (Arial </a:t>
            </a:r>
            <a:r>
              <a:rPr lang="de-DE" dirty="0" err="1"/>
              <a:t>Bold</a:t>
            </a:r>
            <a:r>
              <a:rPr lang="de-DE" dirty="0"/>
              <a:t>, 20 Pt)</a:t>
            </a:r>
            <a:br>
              <a:rPr lang="de-DE" dirty="0"/>
            </a:br>
            <a:r>
              <a:rPr lang="de-DE" dirty="0"/>
              <a:t>Town, Germany (Arial </a:t>
            </a:r>
            <a:r>
              <a:rPr lang="de-DE" dirty="0" err="1"/>
              <a:t>Bold</a:t>
            </a:r>
            <a:r>
              <a:rPr lang="de-DE" dirty="0"/>
              <a:t>, 20 Pt)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574" y="260648"/>
            <a:ext cx="1947729" cy="11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00392"/>
      </p:ext>
    </p:extLst>
  </p:cSld>
  <p:clrMapOvr>
    <a:masterClrMapping/>
  </p:clrMapOvr>
  <p:transition advTm="2000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Title/Headline, two lines possible (Arial Bold, 28 Pt)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180000" indent="-180000">
              <a:spcBef>
                <a:spcPts val="3200"/>
              </a:spcBef>
              <a:spcAft>
                <a:spcPts val="200"/>
              </a:spcAft>
              <a:defRPr lang="en-US" sz="2200" b="1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360000">
              <a:spcBef>
                <a:spcPts val="800"/>
              </a:spcBef>
              <a:defRPr lang="en-US" sz="2000" baseline="0" noProof="0" dirty="0" smtClean="0">
                <a:solidFill>
                  <a:schemeClr val="tx1"/>
                </a:solidFill>
                <a:latin typeface="+mn-lt"/>
              </a:defRPr>
            </a:lvl2pPr>
            <a:lvl3pPr marL="792000" indent="-252000">
              <a:spcBef>
                <a:spcPts val="200"/>
              </a:spcBef>
              <a:defRPr lang="en-US" sz="1800" noProof="0" dirty="0" smtClean="0">
                <a:solidFill>
                  <a:schemeClr val="tx1"/>
                </a:solidFill>
                <a:latin typeface="+mn-lt"/>
              </a:defRPr>
            </a:lvl3pPr>
          </a:lstStyle>
          <a:p>
            <a:pPr lvl="0"/>
            <a:r>
              <a:rPr lang="en-US" noProof="0" dirty="0"/>
              <a:t>First level (Subtitle, Arial Bold, 22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2"/>
            <a:r>
              <a:rPr lang="en-US" noProof="0" dirty="0"/>
              <a:t>Third level (Arial, 18 Pt)</a:t>
            </a:r>
          </a:p>
          <a:p>
            <a:pPr lvl="0"/>
            <a:r>
              <a:rPr lang="en-US" noProof="0" dirty="0"/>
              <a:t>First level (Subtitle, Arial Bold, 22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2"/>
            <a:r>
              <a:rPr lang="en-US" noProof="0" dirty="0"/>
              <a:t>Third level (Arial, 18 Pt)</a:t>
            </a:r>
          </a:p>
          <a:p>
            <a:pPr lvl="3"/>
            <a:r>
              <a:rPr lang="en-US" noProof="0" dirty="0"/>
              <a:t>Don’t use a fourth level!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marL="180000" lvl="0" indent="-180000" algn="l" defTabSz="1136622" rtl="0" eaLnBrk="1" fontAlgn="base" hangingPunct="1">
              <a:spcBef>
                <a:spcPts val="3600"/>
              </a:spcBef>
              <a:spcAft>
                <a:spcPts val="200"/>
              </a:spcAft>
              <a:buClr>
                <a:srgbClr val="0000CC"/>
              </a:buClr>
              <a:buSzPct val="85000"/>
              <a:buFont typeface="Wingdings" pitchFamily="2" charset="2"/>
              <a:buBlip>
                <a:blip r:embed="rId2"/>
              </a:buBlip>
              <a:tabLst>
                <a:tab pos="180975" algn="l"/>
              </a:tabLst>
            </a:pPr>
            <a:endParaRPr lang="en-US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Patrick Selle - KI - Deep Learning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25EBFC-0345-4FA4-A801-51797D94B19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4291003"/>
      </p:ext>
    </p:extLst>
  </p:cSld>
  <p:clrMapOvr>
    <a:masterClrMapping/>
  </p:clrMapOvr>
  <p:transition advTm="2000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Title/Headline, two lines possible (Arial Bold, 28 Pt)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Patrick Selle - KI - Deep Learning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25EBFC-0345-4FA4-A801-51797D94B198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Inhaltsplatzhalter 2"/>
          <p:cNvSpPr>
            <a:spLocks noGrp="1"/>
          </p:cNvSpPr>
          <p:nvPr>
            <p:ph idx="1" hasCustomPrompt="1"/>
          </p:nvPr>
        </p:nvSpPr>
        <p:spPr>
          <a:xfrm>
            <a:off x="55035" y="1341442"/>
            <a:ext cx="7553329" cy="4967287"/>
          </a:xfrm>
        </p:spPr>
        <p:txBody>
          <a:bodyPr/>
          <a:lstStyle>
            <a:lvl1pPr marL="180000" indent="-180000">
              <a:spcBef>
                <a:spcPts val="3200"/>
              </a:spcBef>
              <a:spcAft>
                <a:spcPts val="200"/>
              </a:spcAft>
              <a:defRPr lang="en-US" sz="2200" b="1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360000">
              <a:spcBef>
                <a:spcPts val="800"/>
              </a:spcBef>
              <a:defRPr lang="en-US" sz="2000" baseline="0" noProof="0" dirty="0" smtClean="0">
                <a:solidFill>
                  <a:schemeClr val="tx1"/>
                </a:solidFill>
                <a:latin typeface="+mn-lt"/>
              </a:defRPr>
            </a:lvl2pPr>
            <a:lvl3pPr marL="792000" indent="-252000">
              <a:spcBef>
                <a:spcPts val="200"/>
              </a:spcBef>
              <a:defRPr lang="en-US" sz="1800" noProof="0" dirty="0" smtClean="0">
                <a:solidFill>
                  <a:schemeClr val="tx1"/>
                </a:solidFill>
                <a:latin typeface="+mn-lt"/>
              </a:defRPr>
            </a:lvl3pPr>
          </a:lstStyle>
          <a:p>
            <a:pPr lvl="0"/>
            <a:r>
              <a:rPr lang="en-US" noProof="0" dirty="0"/>
              <a:t>First level (Subtitle, Arial Bold, 22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2"/>
            <a:r>
              <a:rPr lang="en-US" noProof="0" dirty="0"/>
              <a:t>Third level (Arial, 18 Pt)</a:t>
            </a:r>
          </a:p>
          <a:p>
            <a:pPr lvl="0"/>
            <a:r>
              <a:rPr lang="en-US" noProof="0" dirty="0"/>
              <a:t>First level (Subtitle, Arial Bold, 22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2"/>
            <a:r>
              <a:rPr lang="en-US" noProof="0" dirty="0"/>
              <a:t>Third level (Arial, 18 Pt)</a:t>
            </a:r>
          </a:p>
          <a:p>
            <a:pPr lvl="3"/>
            <a:r>
              <a:rPr lang="en-US" noProof="0" dirty="0"/>
              <a:t>Don’t use a fourth level!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marL="180000" lvl="0" indent="-180000" algn="l" defTabSz="1136622" rtl="0" eaLnBrk="1" fontAlgn="base" hangingPunct="1">
              <a:spcBef>
                <a:spcPts val="3600"/>
              </a:spcBef>
              <a:spcAft>
                <a:spcPts val="200"/>
              </a:spcAft>
              <a:buClr>
                <a:srgbClr val="0000CC"/>
              </a:buClr>
              <a:buSzPct val="85000"/>
              <a:buFont typeface="Wingdings" pitchFamily="2" charset="2"/>
              <a:buBlip>
                <a:blip r:embed="rId2"/>
              </a:buBlip>
              <a:tabLst>
                <a:tab pos="180975" algn="l"/>
              </a:tabLs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938031"/>
      </p:ext>
    </p:extLst>
  </p:cSld>
  <p:clrMapOvr>
    <a:masterClrMapping/>
  </p:clrMapOvr>
  <p:transition advTm="2000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Title/Headline, two lines possible (Arial Bold, 28 Pt)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Patrick Selle - KI - Deep Learning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25EBFC-0345-4FA4-A801-51797D94B198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55035" y="1341442"/>
            <a:ext cx="5608860" cy="4967287"/>
          </a:xfrm>
        </p:spPr>
        <p:txBody>
          <a:bodyPr/>
          <a:lstStyle>
            <a:lvl1pPr marL="180000" indent="-180000">
              <a:spcBef>
                <a:spcPts val="3200"/>
              </a:spcBef>
              <a:spcAft>
                <a:spcPts val="200"/>
              </a:spcAft>
              <a:defRPr lang="en-US" sz="2200" b="1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360000">
              <a:spcBef>
                <a:spcPts val="800"/>
              </a:spcBef>
              <a:defRPr lang="en-US" sz="2000" baseline="0" noProof="0" dirty="0" smtClean="0">
                <a:solidFill>
                  <a:schemeClr val="tx1"/>
                </a:solidFill>
                <a:latin typeface="+mn-lt"/>
              </a:defRPr>
            </a:lvl2pPr>
            <a:lvl3pPr marL="792000" indent="-252000">
              <a:spcBef>
                <a:spcPts val="200"/>
              </a:spcBef>
              <a:defRPr lang="en-US" sz="1800" noProof="0" dirty="0" smtClean="0">
                <a:solidFill>
                  <a:schemeClr val="tx1"/>
                </a:solidFill>
                <a:latin typeface="+mn-lt"/>
              </a:defRPr>
            </a:lvl3pPr>
          </a:lstStyle>
          <a:p>
            <a:pPr lvl="0"/>
            <a:r>
              <a:rPr lang="en-US" noProof="0" dirty="0"/>
              <a:t>First level (Subtitle, Arial Bold, 22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2"/>
            <a:r>
              <a:rPr lang="en-US" noProof="0" dirty="0"/>
              <a:t>Third level (Arial, 18 Pt)</a:t>
            </a:r>
          </a:p>
          <a:p>
            <a:pPr lvl="0"/>
            <a:r>
              <a:rPr lang="en-US" noProof="0" dirty="0"/>
              <a:t>First level (Subtitle, Arial Bold, 22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2"/>
            <a:r>
              <a:rPr lang="en-US" noProof="0" dirty="0"/>
              <a:t>Third level (Arial, 18 Pt)</a:t>
            </a:r>
          </a:p>
          <a:p>
            <a:pPr lvl="3"/>
            <a:r>
              <a:rPr lang="en-US" noProof="0" dirty="0"/>
              <a:t>Don’t use a fourth level!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marL="180000" lvl="0" indent="-180000" algn="l" defTabSz="1136622" rtl="0" eaLnBrk="1" fontAlgn="base" hangingPunct="1">
              <a:spcBef>
                <a:spcPts val="3600"/>
              </a:spcBef>
              <a:spcAft>
                <a:spcPts val="200"/>
              </a:spcAft>
              <a:buClr>
                <a:srgbClr val="0000CC"/>
              </a:buClr>
              <a:buSzPct val="85000"/>
              <a:buFont typeface="Wingdings" pitchFamily="2" charset="2"/>
              <a:buBlip>
                <a:blip r:embed="rId2"/>
              </a:buBlip>
              <a:tabLst>
                <a:tab pos="180975" algn="l"/>
              </a:tabLst>
            </a:pPr>
            <a:endParaRPr lang="en-US" noProof="0" dirty="0"/>
          </a:p>
        </p:txBody>
      </p:sp>
      <p:sp>
        <p:nvSpPr>
          <p:cNvPr id="11" name="Inhaltsplatzhalter 2"/>
          <p:cNvSpPr>
            <a:spLocks noGrp="1"/>
          </p:cNvSpPr>
          <p:nvPr>
            <p:ph idx="12" hasCustomPrompt="1"/>
          </p:nvPr>
        </p:nvSpPr>
        <p:spPr>
          <a:xfrm>
            <a:off x="5879948" y="1341254"/>
            <a:ext cx="5536174" cy="4967287"/>
          </a:xfrm>
        </p:spPr>
        <p:txBody>
          <a:bodyPr/>
          <a:lstStyle>
            <a:lvl1pPr marL="180000" indent="-180000">
              <a:spcBef>
                <a:spcPts val="3200"/>
              </a:spcBef>
              <a:spcAft>
                <a:spcPts val="200"/>
              </a:spcAft>
              <a:defRPr lang="en-US" sz="2200" b="1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360000">
              <a:spcBef>
                <a:spcPts val="800"/>
              </a:spcBef>
              <a:defRPr lang="en-US" sz="2000" baseline="0" noProof="0" dirty="0" smtClean="0">
                <a:solidFill>
                  <a:schemeClr val="tx1"/>
                </a:solidFill>
                <a:latin typeface="+mn-lt"/>
              </a:defRPr>
            </a:lvl2pPr>
            <a:lvl3pPr marL="792000" indent="-252000">
              <a:spcBef>
                <a:spcPts val="200"/>
              </a:spcBef>
              <a:defRPr lang="en-US" sz="1800" noProof="0" dirty="0" smtClean="0">
                <a:solidFill>
                  <a:schemeClr val="tx1"/>
                </a:solidFill>
                <a:latin typeface="+mn-lt"/>
              </a:defRPr>
            </a:lvl3pPr>
          </a:lstStyle>
          <a:p>
            <a:pPr lvl="0"/>
            <a:r>
              <a:rPr lang="en-US" noProof="0" dirty="0"/>
              <a:t>First level (Subtitle, Arial Bold, 22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2"/>
            <a:r>
              <a:rPr lang="en-US" noProof="0" dirty="0"/>
              <a:t>Third level (Arial, 18 Pt)</a:t>
            </a:r>
          </a:p>
          <a:p>
            <a:pPr lvl="0"/>
            <a:r>
              <a:rPr lang="en-US" noProof="0" dirty="0"/>
              <a:t>First level (Subtitle, Arial Bold, 22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2"/>
            <a:r>
              <a:rPr lang="en-US" noProof="0" dirty="0"/>
              <a:t>Third level (Arial, 18 Pt)</a:t>
            </a:r>
          </a:p>
          <a:p>
            <a:pPr lvl="3"/>
            <a:r>
              <a:rPr lang="en-US" noProof="0" dirty="0"/>
              <a:t>Don’t use a fourth level!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marL="180000" lvl="0" indent="-180000" algn="l" defTabSz="1136622" rtl="0" eaLnBrk="1" fontAlgn="base" hangingPunct="1">
              <a:spcBef>
                <a:spcPts val="3600"/>
              </a:spcBef>
              <a:spcAft>
                <a:spcPts val="200"/>
              </a:spcAft>
              <a:buClr>
                <a:srgbClr val="0000CC"/>
              </a:buClr>
              <a:buSzPct val="85000"/>
              <a:buFont typeface="Wingdings" pitchFamily="2" charset="2"/>
              <a:buBlip>
                <a:blip r:embed="rId2"/>
              </a:buBlip>
              <a:tabLst>
                <a:tab pos="180975" algn="l"/>
              </a:tabLs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99616054"/>
      </p:ext>
    </p:extLst>
  </p:cSld>
  <p:clrMapOvr>
    <a:masterClrMapping/>
  </p:clrMapOvr>
  <p:transition advTm="2000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Title/Headline, two lines possible (Arial Bold, 28 Pt)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Patrick Selle - KI - Deep Learning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25EBFC-0345-4FA4-A801-51797D94B19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" hasCustomPrompt="1"/>
          </p:nvPr>
        </p:nvSpPr>
        <p:spPr>
          <a:xfrm>
            <a:off x="55035" y="1341442"/>
            <a:ext cx="5608860" cy="4967287"/>
          </a:xfrm>
        </p:spPr>
        <p:txBody>
          <a:bodyPr/>
          <a:lstStyle>
            <a:lvl1pPr marL="180000" indent="-180000">
              <a:spcBef>
                <a:spcPts val="3200"/>
              </a:spcBef>
              <a:spcAft>
                <a:spcPts val="200"/>
              </a:spcAft>
              <a:defRPr lang="en-US" sz="2200" b="1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360000">
              <a:spcBef>
                <a:spcPts val="800"/>
              </a:spcBef>
              <a:defRPr lang="en-US" sz="2000" baseline="0" noProof="0" dirty="0" smtClean="0">
                <a:solidFill>
                  <a:schemeClr val="tx1"/>
                </a:solidFill>
                <a:latin typeface="+mn-lt"/>
              </a:defRPr>
            </a:lvl2pPr>
            <a:lvl3pPr marL="792000" indent="-252000">
              <a:spcBef>
                <a:spcPts val="200"/>
              </a:spcBef>
              <a:defRPr lang="en-US" sz="1800" noProof="0" dirty="0" smtClean="0">
                <a:solidFill>
                  <a:schemeClr val="tx1"/>
                </a:solidFill>
                <a:latin typeface="+mn-lt"/>
              </a:defRPr>
            </a:lvl3pPr>
          </a:lstStyle>
          <a:p>
            <a:pPr lvl="0"/>
            <a:r>
              <a:rPr lang="en-US" noProof="0" dirty="0"/>
              <a:t>First level (Subtitle, Arial Bold, 22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2"/>
            <a:r>
              <a:rPr lang="en-US" noProof="0" dirty="0"/>
              <a:t>Third level (Arial, 18 Pt)</a:t>
            </a:r>
          </a:p>
          <a:p>
            <a:pPr lvl="0"/>
            <a:r>
              <a:rPr lang="en-US" noProof="0" dirty="0"/>
              <a:t>First level (Subtitle, Arial Bold, 22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2"/>
            <a:r>
              <a:rPr lang="en-US" noProof="0" dirty="0"/>
              <a:t>Third level (Arial, 18 Pt)</a:t>
            </a:r>
          </a:p>
          <a:p>
            <a:pPr lvl="3"/>
            <a:r>
              <a:rPr lang="en-US" noProof="0" dirty="0"/>
              <a:t>Don’t use a fourth level!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marL="180000" lvl="0" indent="-180000" algn="l" defTabSz="1136622" rtl="0" eaLnBrk="1" fontAlgn="base" hangingPunct="1">
              <a:spcBef>
                <a:spcPts val="3600"/>
              </a:spcBef>
              <a:spcAft>
                <a:spcPts val="200"/>
              </a:spcAft>
              <a:buClr>
                <a:srgbClr val="0000CC"/>
              </a:buClr>
              <a:buSzPct val="85000"/>
              <a:buFont typeface="Wingdings" pitchFamily="2" charset="2"/>
              <a:buBlip>
                <a:blip r:embed="rId2"/>
              </a:buBlip>
              <a:tabLst>
                <a:tab pos="180975" algn="l"/>
              </a:tabLs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18564054"/>
      </p:ext>
    </p:extLst>
  </p:cSld>
  <p:clrMapOvr>
    <a:masterClrMapping/>
  </p:clrMapOvr>
  <p:transition advTm="2000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Title/Headline, two lines possible (Arial Bold, 28 Pt)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262594" y="6331148"/>
            <a:ext cx="8090296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Patrick Selle - KI - Deep Learning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8455059" y="6337721"/>
            <a:ext cx="711810" cy="365125"/>
          </a:xfrm>
        </p:spPr>
        <p:txBody>
          <a:bodyPr/>
          <a:lstStyle/>
          <a:p>
            <a:fld id="{0625EBFC-0345-4FA4-A801-51797D94B1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808918"/>
      </p:ext>
    </p:extLst>
  </p:cSld>
  <p:clrMapOvr>
    <a:masterClrMapping/>
  </p:clrMapOvr>
  <p:transition advTm="2000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262594" y="6334597"/>
            <a:ext cx="8090296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Patrick Selle - KI - Deep Learning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>
          <a:xfrm>
            <a:off x="8455055" y="6332546"/>
            <a:ext cx="712893" cy="365125"/>
          </a:xfrm>
        </p:spPr>
        <p:txBody>
          <a:bodyPr/>
          <a:lstStyle/>
          <a:p>
            <a:fld id="{0625EBFC-0345-4FA4-A801-51797D94B1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2735661"/>
      </p:ext>
    </p:extLst>
  </p:cSld>
  <p:clrMapOvr>
    <a:masterClrMapping/>
  </p:clrMapOvr>
  <p:transition advTm="2000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262594" y="6334597"/>
            <a:ext cx="8090296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Patrick Selle - KI - Deep Learning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>
          <a:xfrm>
            <a:off x="8455055" y="6332546"/>
            <a:ext cx="712893" cy="365125"/>
          </a:xfrm>
        </p:spPr>
        <p:txBody>
          <a:bodyPr/>
          <a:lstStyle/>
          <a:p>
            <a:fld id="{0625EBFC-0345-4FA4-A801-51797D94B198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247901" y="57151"/>
            <a:ext cx="9647767" cy="1041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Title/Headline, two lines possible (Arial Bold, 28 Pt)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2" hasCustomPrompt="1"/>
          </p:nvPr>
        </p:nvSpPr>
        <p:spPr>
          <a:xfrm>
            <a:off x="7500782" y="2061165"/>
            <a:ext cx="3996520" cy="3671559"/>
          </a:xfrm>
        </p:spPr>
        <p:txBody>
          <a:bodyPr/>
          <a:lstStyle>
            <a:lvl1pPr marL="180000" indent="-180000">
              <a:spcBef>
                <a:spcPts val="3200"/>
              </a:spcBef>
              <a:spcAft>
                <a:spcPts val="200"/>
              </a:spcAft>
              <a:defRPr lang="en-US" sz="2200" b="1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360000">
              <a:spcBef>
                <a:spcPts val="800"/>
              </a:spcBef>
              <a:defRPr lang="en-US" sz="2000" baseline="0" noProof="0" dirty="0" smtClean="0">
                <a:solidFill>
                  <a:schemeClr val="tx1"/>
                </a:solidFill>
                <a:latin typeface="+mn-lt"/>
              </a:defRPr>
            </a:lvl2pPr>
            <a:lvl3pPr marL="792000" indent="-252000">
              <a:spcBef>
                <a:spcPts val="200"/>
              </a:spcBef>
              <a:defRPr lang="en-US" sz="1800" noProof="0" dirty="0" smtClean="0">
                <a:solidFill>
                  <a:schemeClr val="tx1"/>
                </a:solidFill>
                <a:latin typeface="+mn-lt"/>
              </a:defRPr>
            </a:lvl3pPr>
          </a:lstStyle>
          <a:p>
            <a:pPr lvl="0"/>
            <a:r>
              <a:rPr lang="en-US" noProof="0" dirty="0"/>
              <a:t>First level (Subtitle, Arial Bold, 22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2"/>
            <a:r>
              <a:rPr lang="en-US" noProof="0" dirty="0"/>
              <a:t>Third level (Arial, 18 Pt)</a:t>
            </a:r>
          </a:p>
          <a:p>
            <a:pPr lvl="3"/>
            <a:r>
              <a:rPr lang="en-US" noProof="0" dirty="0"/>
              <a:t>Don’t use a fourth level!</a:t>
            </a:r>
          </a:p>
          <a:p>
            <a:pPr marL="180000" lvl="0" indent="-180000" algn="l" defTabSz="1136622" rtl="0" eaLnBrk="1" fontAlgn="base" hangingPunct="1">
              <a:spcBef>
                <a:spcPts val="3600"/>
              </a:spcBef>
              <a:spcAft>
                <a:spcPts val="200"/>
              </a:spcAft>
              <a:buClr>
                <a:srgbClr val="0000CC"/>
              </a:buClr>
              <a:buSzPct val="85000"/>
              <a:buFont typeface="Wingdings" pitchFamily="2" charset="2"/>
              <a:buBlip>
                <a:blip r:embed="rId2"/>
              </a:buBlip>
              <a:tabLst>
                <a:tab pos="180975" algn="l"/>
              </a:tabLst>
            </a:pPr>
            <a:endParaRPr lang="en-US" noProof="0" dirty="0"/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176261" y="5732723"/>
            <a:ext cx="4320325" cy="57600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</a:lstStyle>
          <a:p>
            <a:pPr lvl="0"/>
            <a:r>
              <a:rPr lang="de-DE" dirty="0"/>
              <a:t>Evtl. Bildbeschriftung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46540" y="1177922"/>
            <a:ext cx="22325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6000" marR="0" lvl="0" indent="-36000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Pct val="120000"/>
              <a:buFont typeface="Wingdings" panose="05000000000000000000" pitchFamily="2" charset="2"/>
              <a:buChar char="§"/>
              <a:tabLst/>
              <a:defRPr/>
            </a:pPr>
            <a:r>
              <a:rPr lang="de-DE" sz="2000" dirty="0"/>
              <a:t>Fördergeber: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46540" y="1589110"/>
            <a:ext cx="17284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6000" marR="0" lvl="0" indent="-36000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Pct val="120000"/>
              <a:buFont typeface="Wingdings" panose="05000000000000000000" pitchFamily="2" charset="2"/>
              <a:buChar char="§"/>
              <a:tabLst/>
              <a:defRPr/>
            </a:pPr>
            <a:r>
              <a:rPr lang="de-DE" sz="2000" dirty="0"/>
              <a:t>Partner: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7176262" y="1173816"/>
            <a:ext cx="172841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6000" marR="0" lvl="0" indent="-36000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Pct val="120000"/>
              <a:buFont typeface="Wingdings" panose="05000000000000000000" pitchFamily="2" charset="2"/>
              <a:buChar char="§"/>
              <a:tabLst/>
              <a:defRPr/>
            </a:pPr>
            <a:r>
              <a:rPr lang="de-DE" sz="2000" dirty="0"/>
              <a:t>Laufzeit:</a:t>
            </a:r>
          </a:p>
        </p:txBody>
      </p:sp>
      <p:sp>
        <p:nvSpPr>
          <p:cNvPr id="10" name="Textfeld 9"/>
          <p:cNvSpPr txBox="1"/>
          <p:nvPr userDrawn="1"/>
        </p:nvSpPr>
        <p:spPr>
          <a:xfrm>
            <a:off x="7176260" y="1589070"/>
            <a:ext cx="1656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6000" marR="0" lvl="0" indent="-36000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Pct val="120000"/>
              <a:buFont typeface="Wingdings" panose="05000000000000000000" pitchFamily="2" charset="2"/>
              <a:buChar char="§"/>
              <a:tabLst/>
              <a:defRPr/>
            </a:pPr>
            <a:r>
              <a:rPr lang="de-DE" sz="2000" dirty="0"/>
              <a:t>Budget:</a:t>
            </a:r>
          </a:p>
        </p:txBody>
      </p:sp>
      <p:sp>
        <p:nvSpPr>
          <p:cNvPr id="11" name="Textplatzhalter 17"/>
          <p:cNvSpPr>
            <a:spLocks noGrp="1"/>
          </p:cNvSpPr>
          <p:nvPr>
            <p:ph type="body" sz="quarter" idx="19"/>
          </p:nvPr>
        </p:nvSpPr>
        <p:spPr>
          <a:xfrm>
            <a:off x="1978795" y="1204888"/>
            <a:ext cx="4981413" cy="359917"/>
          </a:xfrm>
        </p:spPr>
        <p:txBody>
          <a:bodyPr anchor="ctr">
            <a:noAutofit/>
          </a:bodyPr>
          <a:lstStyle>
            <a:lvl1pPr marL="180000" indent="0"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20000"/>
              <a:buFontTx/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3" name="Textplatzhalter 17"/>
          <p:cNvSpPr>
            <a:spLocks noGrp="1"/>
          </p:cNvSpPr>
          <p:nvPr>
            <p:ph type="body" sz="quarter" idx="21"/>
          </p:nvPr>
        </p:nvSpPr>
        <p:spPr>
          <a:xfrm>
            <a:off x="8599353" y="1189651"/>
            <a:ext cx="2880695" cy="359917"/>
          </a:xfrm>
        </p:spPr>
        <p:txBody>
          <a:bodyPr anchor="ctr">
            <a:noAutofit/>
          </a:bodyPr>
          <a:lstStyle>
            <a:lvl1pPr marL="180000" indent="0"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20000"/>
              <a:buFontTx/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Textplatzhalter 17"/>
          <p:cNvSpPr>
            <a:spLocks noGrp="1"/>
          </p:cNvSpPr>
          <p:nvPr>
            <p:ph type="body" sz="quarter" idx="22"/>
          </p:nvPr>
        </p:nvSpPr>
        <p:spPr>
          <a:xfrm>
            <a:off x="8527336" y="1614021"/>
            <a:ext cx="2952712" cy="359917"/>
          </a:xfrm>
        </p:spPr>
        <p:txBody>
          <a:bodyPr anchor="ctr">
            <a:noAutofit/>
          </a:bodyPr>
          <a:lstStyle>
            <a:lvl1pPr marL="180000" indent="0"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20000"/>
              <a:buFontTx/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23" hasCustomPrompt="1"/>
          </p:nvPr>
        </p:nvSpPr>
        <p:spPr>
          <a:xfrm>
            <a:off x="46540" y="2061166"/>
            <a:ext cx="7129720" cy="3672091"/>
          </a:xfrm>
        </p:spPr>
        <p:txBody>
          <a:bodyPr/>
          <a:lstStyle>
            <a:lvl1pPr marL="180000" indent="-180000">
              <a:spcBef>
                <a:spcPts val="3200"/>
              </a:spcBef>
              <a:spcAft>
                <a:spcPts val="200"/>
              </a:spcAft>
              <a:defRPr lang="en-US" sz="2200" b="1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360000">
              <a:spcBef>
                <a:spcPts val="800"/>
              </a:spcBef>
              <a:defRPr lang="en-US" sz="2000" baseline="0" noProof="0" dirty="0" smtClean="0">
                <a:solidFill>
                  <a:schemeClr val="tx1"/>
                </a:solidFill>
                <a:latin typeface="+mn-lt"/>
              </a:defRPr>
            </a:lvl2pPr>
            <a:lvl3pPr marL="792000" indent="-252000">
              <a:spcBef>
                <a:spcPts val="200"/>
              </a:spcBef>
              <a:defRPr lang="en-US" sz="1800" noProof="0" dirty="0" smtClean="0">
                <a:solidFill>
                  <a:schemeClr val="tx1"/>
                </a:solidFill>
                <a:latin typeface="+mn-lt"/>
              </a:defRPr>
            </a:lvl3pPr>
          </a:lstStyle>
          <a:p>
            <a:pPr lvl="0"/>
            <a:r>
              <a:rPr lang="en-US" noProof="0" dirty="0"/>
              <a:t>First level (Subtitle, Arial Bold, 22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2"/>
            <a:r>
              <a:rPr lang="en-US" noProof="0" dirty="0"/>
              <a:t>Third level (Arial, 18 Pt)</a:t>
            </a:r>
          </a:p>
          <a:p>
            <a:pPr lvl="3"/>
            <a:r>
              <a:rPr lang="en-US" noProof="0" dirty="0"/>
              <a:t>Don’t use a fourth level!</a:t>
            </a:r>
          </a:p>
          <a:p>
            <a:pPr marL="180000" lvl="0" indent="-180000" algn="l" defTabSz="1136622" rtl="0" eaLnBrk="1" fontAlgn="base" hangingPunct="1">
              <a:spcBef>
                <a:spcPts val="3600"/>
              </a:spcBef>
              <a:spcAft>
                <a:spcPts val="200"/>
              </a:spcAft>
              <a:buClr>
                <a:srgbClr val="0000CC"/>
              </a:buClr>
              <a:buSzPct val="85000"/>
              <a:buFont typeface="Wingdings" pitchFamily="2" charset="2"/>
              <a:buBlip>
                <a:blip r:embed="rId2"/>
              </a:buBlip>
              <a:tabLst>
                <a:tab pos="180975" algn="l"/>
              </a:tabLst>
            </a:pPr>
            <a:endParaRPr lang="en-US" noProof="0" dirty="0"/>
          </a:p>
        </p:txBody>
      </p:sp>
      <p:sp>
        <p:nvSpPr>
          <p:cNvPr id="16" name="Textplatzhalter 6"/>
          <p:cNvSpPr>
            <a:spLocks noGrp="1"/>
          </p:cNvSpPr>
          <p:nvPr>
            <p:ph type="body" sz="quarter" idx="24" hasCustomPrompt="1"/>
          </p:nvPr>
        </p:nvSpPr>
        <p:spPr>
          <a:xfrm>
            <a:off x="236711" y="5733257"/>
            <a:ext cx="6896416" cy="576003"/>
          </a:xfrm>
        </p:spPr>
        <p:txBody>
          <a:bodyPr lIns="147600" rIns="72000" anchor="b">
            <a:noAutofit/>
          </a:bodyPr>
          <a:lstStyle>
            <a:lvl1pPr marL="0" marR="0" indent="0" algn="l" defTabSz="113662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85000"/>
              <a:buFont typeface="Wingdings" pitchFamily="2" charset="2"/>
              <a:buNone/>
              <a:tabLst>
                <a:tab pos="180975" algn="l"/>
              </a:tabLst>
              <a:defRPr sz="12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180000" marR="0" lvl="0" indent="-180000" algn="l" defTabSz="113662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85000"/>
              <a:buFont typeface="Wingdings" pitchFamily="2" charset="2"/>
              <a:buBlip>
                <a:blip r:embed="rId2"/>
              </a:buBlip>
              <a:tabLst>
                <a:tab pos="180975" algn="l"/>
              </a:tabLst>
              <a:defRPr/>
            </a:pPr>
            <a:r>
              <a:rPr lang="en-US" dirty="0"/>
              <a:t>Name </a:t>
            </a:r>
            <a:r>
              <a:rPr lang="en-US" dirty="0" err="1"/>
              <a:t>Gruppen</a:t>
            </a:r>
            <a:r>
              <a:rPr lang="en-US" dirty="0"/>
              <a:t>-, </a:t>
            </a:r>
            <a:r>
              <a:rPr lang="en-US" dirty="0" err="1"/>
              <a:t>Bereichs</a:t>
            </a:r>
            <a:r>
              <a:rPr lang="en-US" dirty="0"/>
              <a:t>-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Projektleiter</a:t>
            </a:r>
            <a:r>
              <a:rPr lang="en-US" dirty="0"/>
              <a:t>/in – Name der </a:t>
            </a:r>
            <a:r>
              <a:rPr lang="en-US" dirty="0" err="1"/>
              <a:t>Gruppe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des </a:t>
            </a:r>
            <a:r>
              <a:rPr lang="en-US" dirty="0" err="1"/>
              <a:t>Bereichs</a:t>
            </a:r>
            <a:endParaRPr lang="de-DE" dirty="0"/>
          </a:p>
        </p:txBody>
      </p:sp>
      <p:sp>
        <p:nvSpPr>
          <p:cNvPr id="17" name="Textplatzhalter 17"/>
          <p:cNvSpPr>
            <a:spLocks noGrp="1"/>
          </p:cNvSpPr>
          <p:nvPr>
            <p:ph type="body" sz="quarter" idx="25"/>
          </p:nvPr>
        </p:nvSpPr>
        <p:spPr>
          <a:xfrm>
            <a:off x="1414871" y="1611672"/>
            <a:ext cx="4981413" cy="359917"/>
          </a:xfrm>
        </p:spPr>
        <p:txBody>
          <a:bodyPr anchor="ctr">
            <a:noAutofit/>
          </a:bodyPr>
          <a:lstStyle>
            <a:lvl1pPr marL="180000" indent="0"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20000"/>
              <a:buFontTx/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675202603"/>
      </p:ext>
    </p:extLst>
  </p:cSld>
  <p:clrMapOvr>
    <a:masterClrMapping/>
  </p:clrMapOvr>
  <p:transition advTm="20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774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1800" y="1908214"/>
            <a:ext cx="11040533" cy="1516063"/>
          </a:xfrm>
        </p:spPr>
        <p:txBody>
          <a:bodyPr/>
          <a:lstStyle>
            <a:lvl1pPr algn="ctr">
              <a:defRPr sz="3400"/>
            </a:lvl1pPr>
          </a:lstStyle>
          <a:p>
            <a:pPr lvl="0"/>
            <a:r>
              <a:rPr lang="en-US" noProof="0" dirty="0"/>
              <a:t>Title (Arial Bold, 34 Pt)</a:t>
            </a:r>
            <a:br>
              <a:rPr lang="en-US" noProof="0" dirty="0"/>
            </a:br>
            <a:r>
              <a:rPr lang="en-US" noProof="0" dirty="0"/>
              <a:t>Two lines possible</a:t>
            </a: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1800" y="3573501"/>
            <a:ext cx="11040533" cy="1079750"/>
          </a:xfrm>
        </p:spPr>
        <p:txBody>
          <a:bodyPr/>
          <a:lstStyle>
            <a:lvl1pPr marL="0" marR="0" indent="0" algn="ctr" defTabSz="1136622" rtl="0" eaLnBrk="1" fontAlgn="base" latinLnBrk="0" hangingPunct="1">
              <a:lnSpc>
                <a:spcPct val="110000"/>
              </a:lnSpc>
              <a:spcBef>
                <a:spcPts val="2400"/>
              </a:spcBef>
              <a:spcAft>
                <a:spcPts val="600"/>
              </a:spcAft>
              <a:buClr>
                <a:srgbClr val="0000CC"/>
              </a:buClr>
              <a:buSzPct val="85000"/>
              <a:buFont typeface="Wingdings" pitchFamily="2" charset="2"/>
              <a:buNone/>
              <a:tabLst>
                <a:tab pos="228594" algn="l"/>
              </a:tabLst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Subtitle (Arial Bold, 22 Pt) </a:t>
            </a:r>
          </a:p>
          <a:p>
            <a:pPr lvl="0"/>
            <a:endParaRPr lang="en-US" noProof="0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253409" y="4796192"/>
            <a:ext cx="5400703" cy="72055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 b="1" baseline="0">
                <a:solidFill>
                  <a:schemeClr val="tx1"/>
                </a:solidFill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246686" indent="0">
              <a:buNone/>
              <a:defRPr/>
            </a:lvl4pPr>
            <a:lvl5pPr marL="1473163" indent="0">
              <a:buNone/>
              <a:defRPr/>
            </a:lvl5pPr>
          </a:lstStyle>
          <a:p>
            <a:pPr lvl="0"/>
            <a:r>
              <a:rPr lang="de-DE" dirty="0"/>
              <a:t>Hahn-</a:t>
            </a:r>
            <a:r>
              <a:rPr lang="de-DE" dirty="0" err="1"/>
              <a:t>Schickard</a:t>
            </a:r>
            <a:r>
              <a:rPr lang="de-DE" dirty="0"/>
              <a:t> (Arial </a:t>
            </a:r>
            <a:r>
              <a:rPr lang="de-DE" dirty="0" err="1"/>
              <a:t>Bold</a:t>
            </a:r>
            <a:r>
              <a:rPr lang="de-DE" dirty="0"/>
              <a:t>, 20 Pt)</a:t>
            </a:r>
            <a:br>
              <a:rPr lang="de-DE" dirty="0"/>
            </a:br>
            <a:r>
              <a:rPr lang="de-DE" dirty="0"/>
              <a:t>Town, Germany (Arial </a:t>
            </a:r>
            <a:r>
              <a:rPr lang="de-DE" dirty="0" err="1"/>
              <a:t>Bold</a:t>
            </a:r>
            <a:r>
              <a:rPr lang="de-DE" dirty="0"/>
              <a:t>, 20 Pt)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9575" y="260648"/>
            <a:ext cx="1947728" cy="11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76281"/>
      </p:ext>
    </p:extLst>
  </p:cSld>
  <p:clrMapOvr>
    <a:masterClrMapping/>
  </p:clrMapOvr>
  <p:transition advTm="20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Title/Headline, two lines possible (Arial Bold, 28 Pt)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180000" indent="-180000">
              <a:spcBef>
                <a:spcPts val="3200"/>
              </a:spcBef>
              <a:spcAft>
                <a:spcPts val="200"/>
              </a:spcAft>
              <a:defRPr lang="en-US" sz="2200" b="1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360000">
              <a:spcBef>
                <a:spcPts val="800"/>
              </a:spcBef>
              <a:defRPr lang="en-US" sz="2000" baseline="0" noProof="0" dirty="0" smtClean="0">
                <a:solidFill>
                  <a:schemeClr val="tx1"/>
                </a:solidFill>
                <a:latin typeface="+mn-lt"/>
              </a:defRPr>
            </a:lvl2pPr>
            <a:lvl3pPr marL="792000" indent="-252000">
              <a:spcBef>
                <a:spcPts val="200"/>
              </a:spcBef>
              <a:defRPr lang="en-US" sz="1800" noProof="0" dirty="0" smtClean="0">
                <a:solidFill>
                  <a:schemeClr val="tx1"/>
                </a:solidFill>
                <a:latin typeface="+mn-lt"/>
              </a:defRPr>
            </a:lvl3pPr>
          </a:lstStyle>
          <a:p>
            <a:pPr lvl="0"/>
            <a:r>
              <a:rPr lang="en-US" noProof="0" dirty="0"/>
              <a:t>First level (Subtitle, Arial Bold, 22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2"/>
            <a:r>
              <a:rPr lang="en-US" noProof="0" dirty="0"/>
              <a:t>Third level (Arial, 18 Pt)</a:t>
            </a:r>
          </a:p>
          <a:p>
            <a:pPr lvl="0"/>
            <a:r>
              <a:rPr lang="en-US" noProof="0" dirty="0"/>
              <a:t>First level (Subtitle, Arial Bold, 22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2"/>
            <a:r>
              <a:rPr lang="en-US" noProof="0" dirty="0"/>
              <a:t>Third level (Arial, 18 Pt)</a:t>
            </a:r>
          </a:p>
          <a:p>
            <a:pPr lvl="3"/>
            <a:r>
              <a:rPr lang="en-US" noProof="0" dirty="0"/>
              <a:t>Don’t use a fourth level!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marL="180000" lvl="0" indent="-180000" algn="l" defTabSz="1136622" rtl="0" eaLnBrk="1" fontAlgn="base" hangingPunct="1">
              <a:spcBef>
                <a:spcPts val="3600"/>
              </a:spcBef>
              <a:spcAft>
                <a:spcPts val="200"/>
              </a:spcAft>
              <a:buClr>
                <a:srgbClr val="0000CC"/>
              </a:buClr>
              <a:buSzPct val="85000"/>
              <a:buFont typeface="Wingdings" pitchFamily="2" charset="2"/>
              <a:buBlip>
                <a:blip r:embed="rId2"/>
              </a:buBlip>
              <a:tabLst>
                <a:tab pos="180975" algn="l"/>
              </a:tabLst>
            </a:pPr>
            <a:endParaRPr lang="en-US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Marcus.Rueb@Hahn-Schickard.de - Tel.: 07721/943-180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25EBFC-0345-4FA4-A801-51797D94B19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0023704"/>
      </p:ext>
    </p:extLst>
  </p:cSld>
  <p:clrMapOvr>
    <a:masterClrMapping/>
  </p:clrMapOvr>
  <p:transition advTm="20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Title/Headline, two lines possible (Arial Bold, 28 Pt)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Marcus.Rueb@Hahn-Schickard.de - Tel.: 07721/943-180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25EBFC-0345-4FA4-A801-51797D94B19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" hasCustomPrompt="1"/>
          </p:nvPr>
        </p:nvSpPr>
        <p:spPr>
          <a:xfrm>
            <a:off x="55035" y="1341444"/>
            <a:ext cx="7553329" cy="4967287"/>
          </a:xfrm>
        </p:spPr>
        <p:txBody>
          <a:bodyPr/>
          <a:lstStyle>
            <a:lvl1pPr marL="180000" indent="-180000">
              <a:spcBef>
                <a:spcPts val="3200"/>
              </a:spcBef>
              <a:spcAft>
                <a:spcPts val="200"/>
              </a:spcAft>
              <a:defRPr lang="en-US" sz="2200" b="1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360000">
              <a:spcBef>
                <a:spcPts val="800"/>
              </a:spcBef>
              <a:defRPr lang="en-US" sz="2000" baseline="0" noProof="0" dirty="0" smtClean="0">
                <a:solidFill>
                  <a:schemeClr val="tx1"/>
                </a:solidFill>
                <a:latin typeface="+mn-lt"/>
              </a:defRPr>
            </a:lvl2pPr>
            <a:lvl3pPr marL="792000" indent="-252000">
              <a:spcBef>
                <a:spcPts val="200"/>
              </a:spcBef>
              <a:defRPr lang="en-US" sz="1800" noProof="0" dirty="0" smtClean="0">
                <a:solidFill>
                  <a:schemeClr val="tx1"/>
                </a:solidFill>
                <a:latin typeface="+mn-lt"/>
              </a:defRPr>
            </a:lvl3pPr>
          </a:lstStyle>
          <a:p>
            <a:pPr lvl="0"/>
            <a:r>
              <a:rPr lang="en-US" noProof="0" dirty="0"/>
              <a:t>First level (Subtitle, Arial Bold, 22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2"/>
            <a:r>
              <a:rPr lang="en-US" noProof="0" dirty="0"/>
              <a:t>Third level (Arial, 18 Pt)</a:t>
            </a:r>
          </a:p>
          <a:p>
            <a:pPr lvl="0"/>
            <a:r>
              <a:rPr lang="en-US" noProof="0" dirty="0"/>
              <a:t>First level (Subtitle, Arial Bold, 22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2"/>
            <a:r>
              <a:rPr lang="en-US" noProof="0" dirty="0"/>
              <a:t>Third level (Arial, 18 Pt)</a:t>
            </a:r>
          </a:p>
          <a:p>
            <a:pPr lvl="3"/>
            <a:r>
              <a:rPr lang="en-US" noProof="0" dirty="0"/>
              <a:t>Don’t use a fourth level!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marL="180000" lvl="0" indent="-180000" algn="l" defTabSz="1136622" rtl="0" eaLnBrk="1" fontAlgn="base" hangingPunct="1">
              <a:spcBef>
                <a:spcPts val="3600"/>
              </a:spcBef>
              <a:spcAft>
                <a:spcPts val="200"/>
              </a:spcAft>
              <a:buClr>
                <a:srgbClr val="0000CC"/>
              </a:buClr>
              <a:buSzPct val="85000"/>
              <a:buFont typeface="Wingdings" pitchFamily="2" charset="2"/>
              <a:buBlip>
                <a:blip r:embed="rId2"/>
              </a:buBlip>
              <a:tabLst>
                <a:tab pos="180975" algn="l"/>
              </a:tabLs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9633517"/>
      </p:ext>
    </p:extLst>
  </p:cSld>
  <p:clrMapOvr>
    <a:masterClrMapping/>
  </p:clrMapOvr>
  <p:transition advTm="20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Title/Headline, two lines possible (Arial Bold, 28 Pt)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Marcus.Rueb@Hahn-Schickard.de - Tel.: 07721/943-180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25EBFC-0345-4FA4-A801-51797D94B198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55035" y="1341444"/>
            <a:ext cx="5608860" cy="4967287"/>
          </a:xfrm>
        </p:spPr>
        <p:txBody>
          <a:bodyPr/>
          <a:lstStyle>
            <a:lvl1pPr marL="180000" indent="-180000">
              <a:spcBef>
                <a:spcPts val="3200"/>
              </a:spcBef>
              <a:spcAft>
                <a:spcPts val="200"/>
              </a:spcAft>
              <a:defRPr lang="en-US" sz="2200" b="1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360000">
              <a:spcBef>
                <a:spcPts val="800"/>
              </a:spcBef>
              <a:defRPr lang="en-US" sz="2000" baseline="0" noProof="0" dirty="0" smtClean="0">
                <a:solidFill>
                  <a:schemeClr val="tx1"/>
                </a:solidFill>
                <a:latin typeface="+mn-lt"/>
              </a:defRPr>
            </a:lvl2pPr>
            <a:lvl3pPr marL="792000" indent="-252000">
              <a:spcBef>
                <a:spcPts val="200"/>
              </a:spcBef>
              <a:defRPr lang="en-US" sz="1800" noProof="0" dirty="0" smtClean="0">
                <a:solidFill>
                  <a:schemeClr val="tx1"/>
                </a:solidFill>
                <a:latin typeface="+mn-lt"/>
              </a:defRPr>
            </a:lvl3pPr>
          </a:lstStyle>
          <a:p>
            <a:pPr lvl="0"/>
            <a:r>
              <a:rPr lang="en-US" noProof="0" dirty="0"/>
              <a:t>First level (Subtitle, Arial Bold, 22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2"/>
            <a:r>
              <a:rPr lang="en-US" noProof="0" dirty="0"/>
              <a:t>Third level (Arial, 18 Pt)</a:t>
            </a:r>
          </a:p>
          <a:p>
            <a:pPr lvl="0"/>
            <a:r>
              <a:rPr lang="en-US" noProof="0" dirty="0"/>
              <a:t>First level (Subtitle, Arial Bold, 22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2"/>
            <a:r>
              <a:rPr lang="en-US" noProof="0" dirty="0"/>
              <a:t>Third level (Arial, 18 Pt)</a:t>
            </a:r>
          </a:p>
          <a:p>
            <a:pPr lvl="3"/>
            <a:r>
              <a:rPr lang="en-US" noProof="0" dirty="0"/>
              <a:t>Don’t use a fourth level!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marL="180000" lvl="0" indent="-180000" algn="l" defTabSz="1136622" rtl="0" eaLnBrk="1" fontAlgn="base" hangingPunct="1">
              <a:spcBef>
                <a:spcPts val="3600"/>
              </a:spcBef>
              <a:spcAft>
                <a:spcPts val="200"/>
              </a:spcAft>
              <a:buClr>
                <a:srgbClr val="0000CC"/>
              </a:buClr>
              <a:buSzPct val="85000"/>
              <a:buFont typeface="Wingdings" pitchFamily="2" charset="2"/>
              <a:buBlip>
                <a:blip r:embed="rId2"/>
              </a:buBlip>
              <a:tabLst>
                <a:tab pos="180975" algn="l"/>
              </a:tabLst>
            </a:pPr>
            <a:endParaRPr lang="en-US" noProof="0" dirty="0"/>
          </a:p>
        </p:txBody>
      </p:sp>
      <p:sp>
        <p:nvSpPr>
          <p:cNvPr id="11" name="Inhaltsplatzhalter 2"/>
          <p:cNvSpPr>
            <a:spLocks noGrp="1"/>
          </p:cNvSpPr>
          <p:nvPr>
            <p:ph idx="12" hasCustomPrompt="1"/>
          </p:nvPr>
        </p:nvSpPr>
        <p:spPr>
          <a:xfrm>
            <a:off x="5879948" y="1341256"/>
            <a:ext cx="5536174" cy="4967287"/>
          </a:xfrm>
        </p:spPr>
        <p:txBody>
          <a:bodyPr/>
          <a:lstStyle>
            <a:lvl1pPr marL="180000" indent="-180000">
              <a:spcBef>
                <a:spcPts val="3200"/>
              </a:spcBef>
              <a:spcAft>
                <a:spcPts val="200"/>
              </a:spcAft>
              <a:defRPr lang="en-US" sz="2200" b="1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360000">
              <a:spcBef>
                <a:spcPts val="800"/>
              </a:spcBef>
              <a:defRPr lang="en-US" sz="2000" baseline="0" noProof="0" dirty="0" smtClean="0">
                <a:solidFill>
                  <a:schemeClr val="tx1"/>
                </a:solidFill>
                <a:latin typeface="+mn-lt"/>
              </a:defRPr>
            </a:lvl2pPr>
            <a:lvl3pPr marL="792000" indent="-252000">
              <a:spcBef>
                <a:spcPts val="200"/>
              </a:spcBef>
              <a:defRPr lang="en-US" sz="1800" noProof="0" dirty="0" smtClean="0">
                <a:solidFill>
                  <a:schemeClr val="tx1"/>
                </a:solidFill>
                <a:latin typeface="+mn-lt"/>
              </a:defRPr>
            </a:lvl3pPr>
          </a:lstStyle>
          <a:p>
            <a:pPr lvl="0"/>
            <a:r>
              <a:rPr lang="en-US" noProof="0" dirty="0"/>
              <a:t>First level (Subtitle, Arial Bold, 22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2"/>
            <a:r>
              <a:rPr lang="en-US" noProof="0" dirty="0"/>
              <a:t>Third level (Arial, 18 Pt)</a:t>
            </a:r>
          </a:p>
          <a:p>
            <a:pPr lvl="0"/>
            <a:r>
              <a:rPr lang="en-US" noProof="0" dirty="0"/>
              <a:t>First level (Subtitle, Arial Bold, 22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2"/>
            <a:r>
              <a:rPr lang="en-US" noProof="0" dirty="0"/>
              <a:t>Third level (Arial, 18 Pt)</a:t>
            </a:r>
          </a:p>
          <a:p>
            <a:pPr lvl="3"/>
            <a:r>
              <a:rPr lang="en-US" noProof="0" dirty="0"/>
              <a:t>Don’t use a fourth level!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marL="180000" lvl="0" indent="-180000" algn="l" defTabSz="1136622" rtl="0" eaLnBrk="1" fontAlgn="base" hangingPunct="1">
              <a:spcBef>
                <a:spcPts val="3600"/>
              </a:spcBef>
              <a:spcAft>
                <a:spcPts val="200"/>
              </a:spcAft>
              <a:buClr>
                <a:srgbClr val="0000CC"/>
              </a:buClr>
              <a:buSzPct val="85000"/>
              <a:buFont typeface="Wingdings" pitchFamily="2" charset="2"/>
              <a:buBlip>
                <a:blip r:embed="rId2"/>
              </a:buBlip>
              <a:tabLst>
                <a:tab pos="180975" algn="l"/>
              </a:tabLs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5767657"/>
      </p:ext>
    </p:extLst>
  </p:cSld>
  <p:clrMapOvr>
    <a:masterClrMapping/>
  </p:clrMapOvr>
  <p:transition advTm="20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Title/Headline, two lines possible (Arial Bold, 28 Pt)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Marcus.Rueb@Hahn-Schickard.de - Tel.: 07721/943-180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25EBFC-0345-4FA4-A801-51797D94B19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" hasCustomPrompt="1"/>
          </p:nvPr>
        </p:nvSpPr>
        <p:spPr>
          <a:xfrm>
            <a:off x="55035" y="1341444"/>
            <a:ext cx="5608860" cy="4967287"/>
          </a:xfrm>
        </p:spPr>
        <p:txBody>
          <a:bodyPr/>
          <a:lstStyle>
            <a:lvl1pPr marL="180000" indent="-180000">
              <a:spcBef>
                <a:spcPts val="3200"/>
              </a:spcBef>
              <a:spcAft>
                <a:spcPts val="200"/>
              </a:spcAft>
              <a:defRPr lang="en-US" sz="2200" b="1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360000">
              <a:spcBef>
                <a:spcPts val="800"/>
              </a:spcBef>
              <a:defRPr lang="en-US" sz="2000" baseline="0" noProof="0" dirty="0" smtClean="0">
                <a:solidFill>
                  <a:schemeClr val="tx1"/>
                </a:solidFill>
                <a:latin typeface="+mn-lt"/>
              </a:defRPr>
            </a:lvl2pPr>
            <a:lvl3pPr marL="792000" indent="-252000">
              <a:spcBef>
                <a:spcPts val="200"/>
              </a:spcBef>
              <a:defRPr lang="en-US" sz="1800" noProof="0" dirty="0" smtClean="0">
                <a:solidFill>
                  <a:schemeClr val="tx1"/>
                </a:solidFill>
                <a:latin typeface="+mn-lt"/>
              </a:defRPr>
            </a:lvl3pPr>
          </a:lstStyle>
          <a:p>
            <a:pPr lvl="0"/>
            <a:r>
              <a:rPr lang="en-US" noProof="0" dirty="0"/>
              <a:t>First level (Subtitle, Arial Bold, 22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2"/>
            <a:r>
              <a:rPr lang="en-US" noProof="0" dirty="0"/>
              <a:t>Third level (Arial, 18 Pt)</a:t>
            </a:r>
          </a:p>
          <a:p>
            <a:pPr lvl="0"/>
            <a:r>
              <a:rPr lang="en-US" noProof="0" dirty="0"/>
              <a:t>First level (Subtitle, Arial Bold, 22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2"/>
            <a:r>
              <a:rPr lang="en-US" noProof="0" dirty="0"/>
              <a:t>Third level (Arial, 18 Pt)</a:t>
            </a:r>
          </a:p>
          <a:p>
            <a:pPr lvl="3"/>
            <a:r>
              <a:rPr lang="en-US" noProof="0" dirty="0"/>
              <a:t>Don’t use a fourth level!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marL="180000" lvl="0" indent="-180000" algn="l" defTabSz="1136622" rtl="0" eaLnBrk="1" fontAlgn="base" hangingPunct="1">
              <a:spcBef>
                <a:spcPts val="3600"/>
              </a:spcBef>
              <a:spcAft>
                <a:spcPts val="200"/>
              </a:spcAft>
              <a:buClr>
                <a:srgbClr val="0000CC"/>
              </a:buClr>
              <a:buSzPct val="85000"/>
              <a:buFont typeface="Wingdings" pitchFamily="2" charset="2"/>
              <a:buBlip>
                <a:blip r:embed="rId2"/>
              </a:buBlip>
              <a:tabLst>
                <a:tab pos="180975" algn="l"/>
              </a:tabLs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0032574"/>
      </p:ext>
    </p:extLst>
  </p:cSld>
  <p:clrMapOvr>
    <a:masterClrMapping/>
  </p:clrMapOvr>
  <p:transition advTm="20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Title/Headline, two lines possible (Arial Bold, 28 Pt)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262594" y="6331150"/>
            <a:ext cx="8090296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Marcus.Rueb@Hahn-Schickard.de - Tel.: 07721/943-180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8455060" y="6337723"/>
            <a:ext cx="711810" cy="365125"/>
          </a:xfrm>
        </p:spPr>
        <p:txBody>
          <a:bodyPr/>
          <a:lstStyle/>
          <a:p>
            <a:fld id="{0625EBFC-0345-4FA4-A801-51797D94B1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21003"/>
      </p:ext>
    </p:extLst>
  </p:cSld>
  <p:clrMapOvr>
    <a:masterClrMapping/>
  </p:clrMapOvr>
  <p:transition advTm="20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262594" y="6334599"/>
            <a:ext cx="8090296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Marcus.Rueb@Hahn-Schickard.de - Tel.: 07721/943-180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>
          <a:xfrm>
            <a:off x="8455055" y="6332548"/>
            <a:ext cx="712894" cy="365125"/>
          </a:xfrm>
        </p:spPr>
        <p:txBody>
          <a:bodyPr/>
          <a:lstStyle/>
          <a:p>
            <a:fld id="{0625EBFC-0345-4FA4-A801-51797D94B1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989472"/>
      </p:ext>
    </p:extLst>
  </p:cSld>
  <p:clrMapOvr>
    <a:masterClrMapping/>
  </p:clrMapOvr>
  <p:transition advTm="20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33" b="0" i="0">
                <a:solidFill>
                  <a:srgbClr val="006EB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67" b="0" i="0">
                <a:solidFill>
                  <a:srgbClr val="898989"/>
                </a:solidFill>
                <a:latin typeface="Trebuchet MS"/>
                <a:cs typeface="Trebuchet MS"/>
              </a:defRPr>
            </a:lvl1pPr>
          </a:lstStyle>
          <a:p>
            <a:pPr marL="16933">
              <a:spcBef>
                <a:spcPts val="40"/>
              </a:spcBef>
            </a:pPr>
            <a:r>
              <a:rPr lang="de-DE" spc="-33"/>
              <a:t>I2DL: </a:t>
            </a:r>
            <a:r>
              <a:rPr lang="de-DE" spc="-67"/>
              <a:t>Prof. </a:t>
            </a:r>
            <a:r>
              <a:rPr lang="de-DE" spc="13"/>
              <a:t>Niessner, </a:t>
            </a:r>
            <a:r>
              <a:rPr lang="de-DE" spc="-67"/>
              <a:t>Prof.</a:t>
            </a:r>
            <a:r>
              <a:rPr lang="de-DE" spc="-180"/>
              <a:t> </a:t>
            </a:r>
            <a:r>
              <a:rPr lang="de-DE" spc="7"/>
              <a:t>Leal-Taixé</a:t>
            </a:r>
            <a:endParaRPr lang="de-DE" spc="7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67" b="0" i="0">
                <a:solidFill>
                  <a:srgbClr val="898989"/>
                </a:solidFill>
                <a:latin typeface="Trebuchet MS"/>
                <a:cs typeface="Trebuchet MS"/>
              </a:defRPr>
            </a:lvl1pPr>
          </a:lstStyle>
          <a:p>
            <a:pPr marL="52492">
              <a:spcBef>
                <a:spcPts val="40"/>
              </a:spcBef>
            </a:pPr>
            <a:fld id="{81D60167-4931-47E6-BA6A-407CBD079E47}" type="slidenum">
              <a:rPr lang="de-DE" spc="53" smtClean="0"/>
              <a:pPr marL="52492">
                <a:spcBef>
                  <a:spcPts val="40"/>
                </a:spcBef>
              </a:pPr>
              <a:t>‹Nr.›</a:t>
            </a:fld>
            <a:endParaRPr lang="de-DE" spc="53" dirty="0"/>
          </a:p>
        </p:txBody>
      </p:sp>
    </p:spTree>
    <p:extLst>
      <p:ext uri="{BB962C8B-B14F-4D97-AF65-F5344CB8AC3E}">
        <p14:creationId xmlns:p14="http://schemas.microsoft.com/office/powerpoint/2010/main" val="23121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6.jp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5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247903" y="57151"/>
            <a:ext cx="9647767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6349" tIns="0" rIns="126349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Title/Headline, two lines possible (Arial Bold, 28 Pt)</a:t>
            </a:r>
          </a:p>
        </p:txBody>
      </p:sp>
      <p:sp>
        <p:nvSpPr>
          <p:cNvPr id="1027" name="Rectangle 3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035" y="1341443"/>
            <a:ext cx="11417300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7986" tIns="56728" rIns="127986" bIns="567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First level (Subtitle, Arial Bold, 22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2"/>
            <a:r>
              <a:rPr lang="en-US" noProof="0" dirty="0"/>
              <a:t>Third level (Arial, 18 Pt)</a:t>
            </a:r>
          </a:p>
          <a:p>
            <a:pPr lvl="0"/>
            <a:r>
              <a:rPr lang="en-US" noProof="0" dirty="0"/>
              <a:t>First level (Subtitle, Arial Bold, 22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2"/>
            <a:r>
              <a:rPr lang="en-US" noProof="0" dirty="0"/>
              <a:t>Third level (Arial, 18 Pt)</a:t>
            </a:r>
          </a:p>
          <a:p>
            <a:pPr lvl="3"/>
            <a:r>
              <a:rPr lang="en-US" noProof="0" dirty="0"/>
              <a:t>Don´t use a fourth level!</a:t>
            </a:r>
          </a:p>
          <a:p>
            <a:pPr lvl="1"/>
            <a:r>
              <a:rPr lang="en-US" noProof="0" dirty="0"/>
              <a:t>Second level (Arial, 20 Pt)</a:t>
            </a:r>
          </a:p>
        </p:txBody>
      </p:sp>
      <p:sp>
        <p:nvSpPr>
          <p:cNvPr id="1030" name="Line 125"/>
          <p:cNvSpPr>
            <a:spLocks noChangeShapeType="1"/>
          </p:cNvSpPr>
          <p:nvPr/>
        </p:nvSpPr>
        <p:spPr bwMode="auto">
          <a:xfrm>
            <a:off x="-7299" y="1196975"/>
            <a:ext cx="12199300" cy="0"/>
          </a:xfrm>
          <a:prstGeom prst="line">
            <a:avLst/>
          </a:prstGeom>
          <a:noFill/>
          <a:ln w="28575">
            <a:solidFill>
              <a:srgbClr val="C0C0C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1917" tIns="60958" rIns="121917" bIns="60958"/>
          <a:lstStyle/>
          <a:p>
            <a:endParaRPr lang="de-DE" sz="180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62594" y="6331150"/>
            <a:ext cx="8090296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Marcus.Rueb@Hahn-Schickard.de - Tel.: 07721/943-180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455058" y="6337722"/>
            <a:ext cx="71181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0625EBFC-0345-4FA4-A801-51797D94B19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4769" y="188640"/>
            <a:ext cx="1322535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6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27" r:id="rId9"/>
  </p:sldLayoutIdLst>
  <p:transition advTm="20000"/>
  <p:hf hdr="0" dt="0"/>
  <p:txStyles>
    <p:titleStyle>
      <a:lvl1pPr algn="l" defTabSz="1068891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106889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Arial" charset="0"/>
        </a:defRPr>
      </a:lvl2pPr>
      <a:lvl3pPr algn="l" defTabSz="106889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Arial" charset="0"/>
        </a:defRPr>
      </a:lvl3pPr>
      <a:lvl4pPr algn="l" defTabSz="106889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Arial" charset="0"/>
        </a:defRPr>
      </a:lvl4pPr>
      <a:lvl5pPr algn="l" defTabSz="106889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Arial" charset="0"/>
        </a:defRPr>
      </a:lvl5pPr>
      <a:lvl6pPr marL="609585" algn="l" defTabSz="106889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Arial" charset="0"/>
        </a:defRPr>
      </a:lvl6pPr>
      <a:lvl7pPr marL="1219170" algn="l" defTabSz="106889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Arial" charset="0"/>
        </a:defRPr>
      </a:lvl7pPr>
      <a:lvl8pPr marL="1828754" algn="l" defTabSz="106889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Arial" charset="0"/>
        </a:defRPr>
      </a:lvl8pPr>
      <a:lvl9pPr marL="2438339" algn="l" defTabSz="106889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Arial" charset="0"/>
        </a:defRPr>
      </a:lvl9pPr>
    </p:titleStyle>
    <p:bodyStyle>
      <a:lvl1pPr marL="180000" indent="-180000" algn="l" defTabSz="1136622" rtl="0" eaLnBrk="1" fontAlgn="base" hangingPunct="1">
        <a:spcBef>
          <a:spcPts val="3200"/>
        </a:spcBef>
        <a:spcAft>
          <a:spcPts val="200"/>
        </a:spcAft>
        <a:buClr>
          <a:srgbClr val="0000CC"/>
        </a:buClr>
        <a:buSzPct val="85000"/>
        <a:buFont typeface="Wingdings" pitchFamily="2" charset="2"/>
        <a:buBlip>
          <a:blip r:embed="rId12"/>
        </a:buBlip>
        <a:tabLst>
          <a:tab pos="180975" algn="l"/>
        </a:tabLst>
        <a:defRPr sz="2200" b="1" baseline="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360000" algn="l" defTabSz="1136622" rtl="0" eaLnBrk="1" fontAlgn="base" hangingPunct="1">
        <a:spcBef>
          <a:spcPts val="800"/>
        </a:spcBef>
        <a:spcAft>
          <a:spcPct val="0"/>
        </a:spcAft>
        <a:buClrTx/>
        <a:buSzPct val="120000"/>
        <a:buFont typeface="Wingdings" pitchFamily="2" charset="2"/>
        <a:buChar char="§"/>
        <a:tabLst>
          <a:tab pos="228594" algn="l"/>
        </a:tabLst>
        <a:defRPr lang="en-US" sz="2000" baseline="0" noProof="0" dirty="0" smtClean="0">
          <a:solidFill>
            <a:schemeClr val="tx1"/>
          </a:solidFill>
          <a:latin typeface="+mn-lt"/>
        </a:defRPr>
      </a:lvl2pPr>
      <a:lvl3pPr marL="792000" indent="-252000" algn="l" defTabSz="1136622" rtl="0" eaLnBrk="1" fontAlgn="base" hangingPunct="1">
        <a:spcBef>
          <a:spcPts val="200"/>
        </a:spcBef>
        <a:spcAft>
          <a:spcPct val="0"/>
        </a:spcAft>
        <a:buClrTx/>
        <a:buSzPct val="90000"/>
        <a:buFont typeface="Wingdings" pitchFamily="2" charset="2"/>
        <a:buChar char="Ø"/>
        <a:tabLst>
          <a:tab pos="228594" algn="l"/>
        </a:tabLst>
        <a:defRPr lang="en-US" sz="1800" noProof="0" dirty="0" smtClean="0">
          <a:solidFill>
            <a:schemeClr val="tx1"/>
          </a:solidFill>
          <a:latin typeface="+mn-lt"/>
        </a:defRPr>
      </a:lvl3pPr>
      <a:lvl4pPr marL="1246686" indent="0" algn="l" defTabSz="1136622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25000"/>
        <a:buNone/>
        <a:tabLst>
          <a:tab pos="228594" algn="l"/>
        </a:tabLst>
        <a:defRPr sz="1800" baseline="0">
          <a:solidFill>
            <a:schemeClr val="tx1"/>
          </a:solidFill>
          <a:latin typeface="+mn-lt"/>
        </a:defRPr>
      </a:lvl4pPr>
      <a:lvl5pPr marL="1473163" indent="965176" algn="l" defTabSz="1136622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2"/>
        </a:buBlip>
        <a:tabLst>
          <a:tab pos="228594" algn="l"/>
        </a:tabLst>
        <a:defRPr sz="2300">
          <a:solidFill>
            <a:schemeClr val="tx1"/>
          </a:solidFill>
          <a:latin typeface="+mn-lt"/>
        </a:defRPr>
      </a:lvl5pPr>
      <a:lvl6pPr marL="2082748" algn="l" defTabSz="1136622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2"/>
        </a:buBlip>
        <a:tabLst>
          <a:tab pos="228594" algn="l"/>
        </a:tabLst>
        <a:defRPr sz="2300">
          <a:solidFill>
            <a:schemeClr val="tx1"/>
          </a:solidFill>
          <a:latin typeface="+mn-lt"/>
        </a:defRPr>
      </a:lvl6pPr>
      <a:lvl7pPr marL="2692333" algn="l" defTabSz="1136622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2"/>
        </a:buBlip>
        <a:tabLst>
          <a:tab pos="228594" algn="l"/>
        </a:tabLst>
        <a:defRPr sz="2300">
          <a:solidFill>
            <a:schemeClr val="tx1"/>
          </a:solidFill>
          <a:latin typeface="+mn-lt"/>
        </a:defRPr>
      </a:lvl7pPr>
      <a:lvl8pPr marL="3301917" algn="l" defTabSz="1136622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2"/>
        </a:buBlip>
        <a:tabLst>
          <a:tab pos="228594" algn="l"/>
        </a:tabLst>
        <a:defRPr sz="2300">
          <a:solidFill>
            <a:schemeClr val="tx1"/>
          </a:solidFill>
          <a:latin typeface="+mn-lt"/>
        </a:defRPr>
      </a:lvl8pPr>
      <a:lvl9pPr marL="3911502" algn="l" defTabSz="1136622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2"/>
        </a:buBlip>
        <a:tabLst>
          <a:tab pos="228594" algn="l"/>
        </a:tabLst>
        <a:defRPr sz="23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247901" y="57151"/>
            <a:ext cx="9647767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6349" tIns="0" rIns="126349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Title/Headline, two lines possible (Arial Bold, 28 Pt)</a:t>
            </a:r>
          </a:p>
        </p:txBody>
      </p:sp>
      <p:sp>
        <p:nvSpPr>
          <p:cNvPr id="1027" name="Rectangle 3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035" y="1341441"/>
            <a:ext cx="11417300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7986" tIns="56728" rIns="127986" bIns="56728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First level (Subtitle, Arial Bold, 22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2"/>
            <a:r>
              <a:rPr lang="en-US" noProof="0" dirty="0"/>
              <a:t>Third level (Arial, 18 Pt)</a:t>
            </a:r>
          </a:p>
          <a:p>
            <a:pPr lvl="0"/>
            <a:r>
              <a:rPr lang="en-US" noProof="0" dirty="0"/>
              <a:t>First level (Subtitle, Arial Bold, 22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1"/>
            <a:r>
              <a:rPr lang="en-US" noProof="0" dirty="0"/>
              <a:t>Second level (Arial, 20 Pt)</a:t>
            </a:r>
          </a:p>
          <a:p>
            <a:pPr lvl="2"/>
            <a:r>
              <a:rPr lang="en-US" noProof="0" dirty="0"/>
              <a:t>Third level (Arial, 18 Pt)</a:t>
            </a:r>
          </a:p>
          <a:p>
            <a:pPr lvl="3"/>
            <a:r>
              <a:rPr lang="en-US" noProof="0" dirty="0"/>
              <a:t>Don´t use a fourth level!</a:t>
            </a:r>
          </a:p>
          <a:p>
            <a:pPr lvl="1"/>
            <a:r>
              <a:rPr lang="en-US" noProof="0" dirty="0"/>
              <a:t>Second level (Arial, 20 Pt)</a:t>
            </a:r>
          </a:p>
        </p:txBody>
      </p:sp>
      <p:sp>
        <p:nvSpPr>
          <p:cNvPr id="1030" name="Line 125"/>
          <p:cNvSpPr>
            <a:spLocks noChangeShapeType="1"/>
          </p:cNvSpPr>
          <p:nvPr/>
        </p:nvSpPr>
        <p:spPr bwMode="auto">
          <a:xfrm>
            <a:off x="-7300" y="1196975"/>
            <a:ext cx="12199300" cy="0"/>
          </a:xfrm>
          <a:prstGeom prst="line">
            <a:avLst/>
          </a:prstGeom>
          <a:noFill/>
          <a:ln w="28575">
            <a:solidFill>
              <a:srgbClr val="C0C0C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1917" tIns="60958" rIns="121917" bIns="60958"/>
          <a:lstStyle/>
          <a:p>
            <a:endParaRPr lang="de-DE" sz="180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62594" y="6331148"/>
            <a:ext cx="8090296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Patrick Selle - KI - Deep Learning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455057" y="6337720"/>
            <a:ext cx="71181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0625EBFC-0345-4FA4-A801-51797D94B19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8296" y="6146666"/>
            <a:ext cx="1209008" cy="5391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941" y="6332378"/>
            <a:ext cx="756522" cy="273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768" y="188640"/>
            <a:ext cx="1322534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</p:sldLayoutIdLst>
  <p:transition advTm="20000"/>
  <p:hf hdr="0" dt="0"/>
  <p:txStyles>
    <p:titleStyle>
      <a:lvl1pPr algn="l" defTabSz="1068891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106889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Arial" charset="0"/>
        </a:defRPr>
      </a:lvl2pPr>
      <a:lvl3pPr algn="l" defTabSz="106889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Arial" charset="0"/>
        </a:defRPr>
      </a:lvl3pPr>
      <a:lvl4pPr algn="l" defTabSz="106889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Arial" charset="0"/>
        </a:defRPr>
      </a:lvl4pPr>
      <a:lvl5pPr algn="l" defTabSz="106889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Arial" charset="0"/>
        </a:defRPr>
      </a:lvl5pPr>
      <a:lvl6pPr marL="609585" algn="l" defTabSz="106889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Arial" charset="0"/>
        </a:defRPr>
      </a:lvl6pPr>
      <a:lvl7pPr marL="1219170" algn="l" defTabSz="106889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Arial" charset="0"/>
        </a:defRPr>
      </a:lvl7pPr>
      <a:lvl8pPr marL="1828754" algn="l" defTabSz="106889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Arial" charset="0"/>
        </a:defRPr>
      </a:lvl8pPr>
      <a:lvl9pPr marL="2438339" algn="l" defTabSz="106889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Arial" charset="0"/>
        </a:defRPr>
      </a:lvl9pPr>
    </p:titleStyle>
    <p:bodyStyle>
      <a:lvl1pPr marL="180000" indent="-180000" algn="l" defTabSz="1136622" rtl="0" eaLnBrk="1" fontAlgn="base" hangingPunct="1">
        <a:spcBef>
          <a:spcPts val="3200"/>
        </a:spcBef>
        <a:spcAft>
          <a:spcPts val="200"/>
        </a:spcAft>
        <a:buClr>
          <a:srgbClr val="0000CC"/>
        </a:buClr>
        <a:buSzPct val="85000"/>
        <a:buFont typeface="Wingdings" pitchFamily="2" charset="2"/>
        <a:buBlip>
          <a:blip r:embed="rId14"/>
        </a:buBlip>
        <a:tabLst>
          <a:tab pos="180975" algn="l"/>
        </a:tabLst>
        <a:defRPr sz="2200" b="1" baseline="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360000" algn="l" defTabSz="1136622" rtl="0" eaLnBrk="1" fontAlgn="base" hangingPunct="1">
        <a:spcBef>
          <a:spcPts val="800"/>
        </a:spcBef>
        <a:spcAft>
          <a:spcPct val="0"/>
        </a:spcAft>
        <a:buClrTx/>
        <a:buSzPct val="120000"/>
        <a:buFont typeface="Wingdings" pitchFamily="2" charset="2"/>
        <a:buChar char="§"/>
        <a:tabLst>
          <a:tab pos="228594" algn="l"/>
        </a:tabLst>
        <a:defRPr lang="en-US" sz="2000" baseline="0" noProof="0" dirty="0" smtClean="0">
          <a:solidFill>
            <a:schemeClr val="tx1"/>
          </a:solidFill>
          <a:latin typeface="+mn-lt"/>
        </a:defRPr>
      </a:lvl2pPr>
      <a:lvl3pPr marL="792000" indent="-252000" algn="l" defTabSz="1136622" rtl="0" eaLnBrk="1" fontAlgn="base" hangingPunct="1">
        <a:spcBef>
          <a:spcPts val="200"/>
        </a:spcBef>
        <a:spcAft>
          <a:spcPct val="0"/>
        </a:spcAft>
        <a:buClrTx/>
        <a:buSzPct val="90000"/>
        <a:buFont typeface="Wingdings" pitchFamily="2" charset="2"/>
        <a:buChar char="Ø"/>
        <a:tabLst>
          <a:tab pos="228594" algn="l"/>
        </a:tabLst>
        <a:defRPr lang="en-US" sz="1800" noProof="0" dirty="0" smtClean="0">
          <a:solidFill>
            <a:schemeClr val="tx1"/>
          </a:solidFill>
          <a:latin typeface="+mn-lt"/>
        </a:defRPr>
      </a:lvl3pPr>
      <a:lvl4pPr marL="1246686" indent="0" algn="l" defTabSz="1136622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25000"/>
        <a:buNone/>
        <a:tabLst>
          <a:tab pos="228594" algn="l"/>
        </a:tabLst>
        <a:defRPr sz="1800" baseline="0">
          <a:solidFill>
            <a:schemeClr val="tx1"/>
          </a:solidFill>
          <a:latin typeface="+mn-lt"/>
        </a:defRPr>
      </a:lvl4pPr>
      <a:lvl5pPr marL="1473163" indent="965176" algn="l" defTabSz="1136622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4"/>
        </a:buBlip>
        <a:tabLst>
          <a:tab pos="228594" algn="l"/>
        </a:tabLst>
        <a:defRPr sz="2300">
          <a:solidFill>
            <a:schemeClr val="tx1"/>
          </a:solidFill>
          <a:latin typeface="+mn-lt"/>
        </a:defRPr>
      </a:lvl5pPr>
      <a:lvl6pPr marL="2082748" algn="l" defTabSz="1136622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4"/>
        </a:buBlip>
        <a:tabLst>
          <a:tab pos="228594" algn="l"/>
        </a:tabLst>
        <a:defRPr sz="2300">
          <a:solidFill>
            <a:schemeClr val="tx1"/>
          </a:solidFill>
          <a:latin typeface="+mn-lt"/>
        </a:defRPr>
      </a:lvl6pPr>
      <a:lvl7pPr marL="2692333" algn="l" defTabSz="1136622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4"/>
        </a:buBlip>
        <a:tabLst>
          <a:tab pos="228594" algn="l"/>
        </a:tabLst>
        <a:defRPr sz="2300">
          <a:solidFill>
            <a:schemeClr val="tx1"/>
          </a:solidFill>
          <a:latin typeface="+mn-lt"/>
        </a:defRPr>
      </a:lvl7pPr>
      <a:lvl8pPr marL="3301917" algn="l" defTabSz="1136622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4"/>
        </a:buBlip>
        <a:tabLst>
          <a:tab pos="228594" algn="l"/>
        </a:tabLst>
        <a:defRPr sz="2300">
          <a:solidFill>
            <a:schemeClr val="tx1"/>
          </a:solidFill>
          <a:latin typeface="+mn-lt"/>
        </a:defRPr>
      </a:lvl8pPr>
      <a:lvl9pPr marL="3911502" algn="l" defTabSz="1136622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4"/>
        </a:buBlip>
        <a:tabLst>
          <a:tab pos="228594" algn="l"/>
        </a:tabLst>
        <a:defRPr sz="23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56.jp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g"/><Relationship Id="rId5" Type="http://schemas.openxmlformats.org/officeDocument/2006/relationships/image" Target="../media/image58.png"/><Relationship Id="rId4" Type="http://schemas.openxmlformats.org/officeDocument/2006/relationships/image" Target="../media/image57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11" Type="http://schemas.openxmlformats.org/officeDocument/2006/relationships/image" Target="../media/image81.png"/><Relationship Id="rId5" Type="http://schemas.openxmlformats.org/officeDocument/2006/relationships/image" Target="../media/image76.png"/><Relationship Id="rId10" Type="http://schemas.openxmlformats.org/officeDocument/2006/relationships/image" Target="../media/image80.png"/><Relationship Id="rId4" Type="http://schemas.openxmlformats.org/officeDocument/2006/relationships/image" Target="../media/image75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86.png"/><Relationship Id="rId7" Type="http://schemas.openxmlformats.org/officeDocument/2006/relationships/image" Target="../media/image7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0.png"/><Relationship Id="rId10" Type="http://schemas.openxmlformats.org/officeDocument/2006/relationships/image" Target="../media/image82.png"/><Relationship Id="rId4" Type="http://schemas.openxmlformats.org/officeDocument/2006/relationships/image" Target="../media/image87.png"/><Relationship Id="rId9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86.png"/><Relationship Id="rId7" Type="http://schemas.openxmlformats.org/officeDocument/2006/relationships/image" Target="../media/image80.png"/><Relationship Id="rId12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11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0.png"/><Relationship Id="rId9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1.png"/><Relationship Id="rId7" Type="http://schemas.openxmlformats.org/officeDocument/2006/relationships/image" Target="../media/image9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86.png"/><Relationship Id="rId10" Type="http://schemas.openxmlformats.org/officeDocument/2006/relationships/image" Target="../media/image94.png"/><Relationship Id="rId4" Type="http://schemas.openxmlformats.org/officeDocument/2006/relationships/image" Target="../media/image85.png"/><Relationship Id="rId9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10.png"/><Relationship Id="rId3" Type="http://schemas.openxmlformats.org/officeDocument/2006/relationships/image" Target="../media/image114.png"/><Relationship Id="rId21" Type="http://schemas.openxmlformats.org/officeDocument/2006/relationships/image" Target="../media/image107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" Type="http://schemas.openxmlformats.org/officeDocument/2006/relationships/image" Target="../media/image113.png"/><Relationship Id="rId16" Type="http://schemas.openxmlformats.org/officeDocument/2006/relationships/image" Target="../media/image127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19" Type="http://schemas.openxmlformats.org/officeDocument/2006/relationships/image" Target="../media/image11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12.png"/><Relationship Id="rId3" Type="http://schemas.openxmlformats.org/officeDocument/2006/relationships/image" Target="../media/image130.png"/><Relationship Id="rId7" Type="http://schemas.openxmlformats.org/officeDocument/2006/relationships/image" Target="../media/image117.png"/><Relationship Id="rId12" Type="http://schemas.openxmlformats.org/officeDocument/2006/relationships/image" Target="../media/image137.png"/><Relationship Id="rId17" Type="http://schemas.openxmlformats.org/officeDocument/2006/relationships/image" Target="../media/image111.png"/><Relationship Id="rId2" Type="http://schemas.openxmlformats.org/officeDocument/2006/relationships/image" Target="../media/image129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2.png"/><Relationship Id="rId11" Type="http://schemas.openxmlformats.org/officeDocument/2006/relationships/image" Target="../media/image136.png"/><Relationship Id="rId5" Type="http://schemas.openxmlformats.org/officeDocument/2006/relationships/image" Target="../media/image126.png"/><Relationship Id="rId15" Type="http://schemas.openxmlformats.org/officeDocument/2006/relationships/image" Target="../media/image139.png"/><Relationship Id="rId10" Type="http://schemas.openxmlformats.org/officeDocument/2006/relationships/image" Target="../media/image135.png"/><Relationship Id="rId4" Type="http://schemas.openxmlformats.org/officeDocument/2006/relationships/image" Target="../media/image131.png"/><Relationship Id="rId9" Type="http://schemas.openxmlformats.org/officeDocument/2006/relationships/image" Target="../media/image134.png"/><Relationship Id="rId14" Type="http://schemas.openxmlformats.org/officeDocument/2006/relationships/image" Target="../media/image11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tensorflow/docs/blob/master/site/en/tutorials/keras/classification.ipynb#scrollTo=2tRmdq_8CaXb" TargetMode="Externa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6452" y="1908214"/>
            <a:ext cx="11039096" cy="2206587"/>
          </a:xfrm>
        </p:spPr>
        <p:txBody>
          <a:bodyPr/>
          <a:lstStyle/>
          <a:p>
            <a:r>
              <a:rPr lang="en-US" b="1" dirty="0">
                <a:ea typeface="+mn-lt"/>
                <a:cs typeface="+mn-lt"/>
              </a:rPr>
              <a:t>CNNs</a:t>
            </a:r>
            <a:endParaRPr lang="en-US" dirty="0">
              <a:cs typeface="Calibri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136000" y="3970555"/>
            <a:ext cx="7920000" cy="1008112"/>
          </a:xfrm>
        </p:spPr>
        <p:txBody>
          <a:bodyPr anchor="ctr"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 dirty="0"/>
              <a:t>Marcus Rüb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2136000" y="5012698"/>
            <a:ext cx="7920000" cy="1296622"/>
          </a:xfrm>
        </p:spPr>
        <p:txBody>
          <a:bodyPr/>
          <a:lstStyle/>
          <a:p>
            <a:pPr>
              <a:buNone/>
            </a:pPr>
            <a:endParaRPr lang="de-DE" dirty="0"/>
          </a:p>
          <a:p>
            <a:r>
              <a:rPr lang="de-DE" dirty="0"/>
              <a:t>Hahn-</a:t>
            </a:r>
            <a:r>
              <a:rPr lang="de-DE" dirty="0" err="1"/>
              <a:t>Schickard</a:t>
            </a:r>
            <a:r>
              <a:rPr lang="de-DE" dirty="0"/>
              <a:t> Villingen-Schwenningen</a:t>
            </a:r>
          </a:p>
          <a:p>
            <a:r>
              <a:rPr lang="de-DE" dirty="0"/>
              <a:t>Marcus.rueb@hahn-schickard.de</a:t>
            </a:r>
          </a:p>
        </p:txBody>
      </p:sp>
    </p:spTree>
    <p:extLst>
      <p:ext uri="{BB962C8B-B14F-4D97-AF65-F5344CB8AC3E}">
        <p14:creationId xmlns:p14="http://schemas.microsoft.com/office/powerpoint/2010/main" val="413676795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397240" y="4906517"/>
            <a:ext cx="23622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30"/>
              </a:spcBef>
            </a:pPr>
            <a:fld id="{81D60167-4931-47E6-BA6A-407CBD079E47}" type="slidenum">
              <a:rPr lang="de-DE" spc="40" smtClean="0"/>
              <a:pPr marL="39370">
                <a:spcBef>
                  <a:spcPts val="30"/>
                </a:spcBef>
              </a:pPr>
              <a:t>10</a:t>
            </a:fld>
            <a:endParaRPr spc="53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0749" y="327387"/>
            <a:ext cx="6251787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-7" dirty="0"/>
              <a:t>Better</a:t>
            </a:r>
            <a:r>
              <a:rPr spc="-187" dirty="0"/>
              <a:t> </a:t>
            </a:r>
            <a:r>
              <a:rPr spc="473" dirty="0"/>
              <a:t>Way</a:t>
            </a:r>
            <a:r>
              <a:rPr spc="-180" dirty="0"/>
              <a:t> </a:t>
            </a:r>
            <a:r>
              <a:rPr spc="20" dirty="0"/>
              <a:t>than</a:t>
            </a:r>
            <a:r>
              <a:rPr spc="-180" dirty="0"/>
              <a:t> </a:t>
            </a:r>
            <a:r>
              <a:rPr spc="500" dirty="0"/>
              <a:t>FC</a:t>
            </a:r>
            <a:r>
              <a:rPr spc="-187" dirty="0"/>
              <a:t> </a:t>
            </a:r>
            <a:r>
              <a:rPr spc="567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587" y="1188195"/>
            <a:ext cx="10182012" cy="2143728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474121" indent="-457189">
              <a:spcBef>
                <a:spcPts val="880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3333" spc="367" dirty="0">
                <a:latin typeface="Trebuchet MS"/>
                <a:cs typeface="Trebuchet MS"/>
              </a:rPr>
              <a:t>We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7" dirty="0">
                <a:latin typeface="Trebuchet MS"/>
                <a:cs typeface="Trebuchet MS"/>
              </a:rPr>
              <a:t>want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67" dirty="0">
                <a:latin typeface="Trebuchet MS"/>
                <a:cs typeface="Trebuchet MS"/>
              </a:rPr>
              <a:t>to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-107" dirty="0">
                <a:latin typeface="Trebuchet MS"/>
                <a:cs typeface="Trebuchet MS"/>
              </a:rPr>
              <a:t>restrict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40" dirty="0">
                <a:latin typeface="Trebuchet MS"/>
                <a:cs typeface="Trebuchet MS"/>
              </a:rPr>
              <a:t>the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127" dirty="0">
                <a:latin typeface="Trebuchet MS"/>
                <a:cs typeface="Trebuchet MS"/>
              </a:rPr>
              <a:t>degrees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20" dirty="0">
                <a:latin typeface="Trebuchet MS"/>
                <a:cs typeface="Trebuchet MS"/>
              </a:rPr>
              <a:t>of</a:t>
            </a:r>
            <a:r>
              <a:rPr sz="3333" spc="-133" dirty="0">
                <a:latin typeface="Trebuchet MS"/>
                <a:cs typeface="Trebuchet MS"/>
              </a:rPr>
              <a:t> </a:t>
            </a:r>
            <a:r>
              <a:rPr sz="3333" spc="60" dirty="0">
                <a:latin typeface="Trebuchet MS"/>
                <a:cs typeface="Trebuchet MS"/>
              </a:rPr>
              <a:t>freedom</a:t>
            </a:r>
            <a:endParaRPr sz="3333">
              <a:latin typeface="Trebuchet MS"/>
              <a:cs typeface="Trebuchet MS"/>
            </a:endParaRPr>
          </a:p>
          <a:p>
            <a:pPr marL="1007508" lvl="1" indent="-380990">
              <a:spcBef>
                <a:spcPts val="653"/>
              </a:spcBef>
              <a:buFont typeface="Arial"/>
              <a:buChar char="–"/>
              <a:tabLst>
                <a:tab pos="1006661" algn="l"/>
                <a:tab pos="1007508" algn="l"/>
              </a:tabLst>
            </a:pPr>
            <a:r>
              <a:rPr sz="2933" spc="320" dirty="0">
                <a:latin typeface="Trebuchet MS"/>
                <a:cs typeface="Trebuchet MS"/>
              </a:rPr>
              <a:t>We</a:t>
            </a:r>
            <a:r>
              <a:rPr sz="2933" spc="-513" dirty="0">
                <a:latin typeface="Trebuchet MS"/>
                <a:cs typeface="Trebuchet MS"/>
              </a:rPr>
              <a:t> </a:t>
            </a:r>
            <a:r>
              <a:rPr sz="2933" spc="-13" dirty="0">
                <a:latin typeface="Trebuchet MS"/>
                <a:cs typeface="Trebuchet MS"/>
              </a:rPr>
              <a:t>want </a:t>
            </a:r>
            <a:r>
              <a:rPr sz="2933" spc="13" dirty="0">
                <a:latin typeface="Trebuchet MS"/>
                <a:cs typeface="Trebuchet MS"/>
              </a:rPr>
              <a:t>a </a:t>
            </a:r>
            <a:r>
              <a:rPr sz="2933" spc="-20" dirty="0">
                <a:latin typeface="Trebuchet MS"/>
                <a:cs typeface="Trebuchet MS"/>
              </a:rPr>
              <a:t>layer </a:t>
            </a:r>
            <a:r>
              <a:rPr sz="2933" spc="-80" dirty="0">
                <a:latin typeface="Trebuchet MS"/>
                <a:cs typeface="Trebuchet MS"/>
              </a:rPr>
              <a:t>with </a:t>
            </a:r>
            <a:r>
              <a:rPr sz="2933" spc="-33" dirty="0">
                <a:latin typeface="Trebuchet MS"/>
                <a:cs typeface="Trebuchet MS"/>
              </a:rPr>
              <a:t>structure</a:t>
            </a:r>
            <a:endParaRPr sz="2933">
              <a:latin typeface="Trebuchet MS"/>
              <a:cs typeface="Trebuchet MS"/>
            </a:endParaRPr>
          </a:p>
          <a:p>
            <a:pPr marL="1007508" marR="6773" lvl="1" indent="-380990">
              <a:lnSpc>
                <a:spcPct val="102699"/>
              </a:lnSpc>
              <a:spcBef>
                <a:spcPts val="640"/>
              </a:spcBef>
              <a:buFont typeface="Arial"/>
              <a:buChar char="–"/>
              <a:tabLst>
                <a:tab pos="1006661" algn="l"/>
                <a:tab pos="1007508" algn="l"/>
              </a:tabLst>
            </a:pPr>
            <a:r>
              <a:rPr sz="2933" spc="80" dirty="0">
                <a:latin typeface="Trebuchet MS"/>
                <a:cs typeface="Trebuchet MS"/>
              </a:rPr>
              <a:t>Weight</a:t>
            </a:r>
            <a:r>
              <a:rPr sz="2933" spc="-120" dirty="0">
                <a:latin typeface="Trebuchet MS"/>
                <a:cs typeface="Trebuchet MS"/>
              </a:rPr>
              <a:t> </a:t>
            </a:r>
            <a:r>
              <a:rPr sz="2933" spc="27" dirty="0">
                <a:latin typeface="Trebuchet MS"/>
                <a:cs typeface="Trebuchet MS"/>
              </a:rPr>
              <a:t>sharing</a:t>
            </a:r>
            <a:r>
              <a:rPr sz="2933" spc="-113" dirty="0">
                <a:latin typeface="Trebuchet MS"/>
                <a:cs typeface="Trebuchet MS"/>
              </a:rPr>
              <a:t> </a:t>
            </a:r>
            <a:r>
              <a:rPr sz="2933" dirty="0">
                <a:latin typeface="Wingdings"/>
                <a:cs typeface="Wingdings"/>
              </a:rPr>
              <a:t></a:t>
            </a:r>
            <a:r>
              <a:rPr sz="2933" spc="33" dirty="0">
                <a:latin typeface="Times New Roman"/>
                <a:cs typeface="Times New Roman"/>
              </a:rPr>
              <a:t> </a:t>
            </a:r>
            <a:r>
              <a:rPr sz="2933" spc="80" dirty="0">
                <a:latin typeface="Trebuchet MS"/>
                <a:cs typeface="Trebuchet MS"/>
              </a:rPr>
              <a:t>using</a:t>
            </a:r>
            <a:r>
              <a:rPr sz="2933" spc="-107" dirty="0">
                <a:latin typeface="Trebuchet MS"/>
                <a:cs typeface="Trebuchet MS"/>
              </a:rPr>
              <a:t> </a:t>
            </a:r>
            <a:r>
              <a:rPr sz="2933" spc="-40" dirty="0">
                <a:latin typeface="Trebuchet MS"/>
                <a:cs typeface="Trebuchet MS"/>
              </a:rPr>
              <a:t>the</a:t>
            </a:r>
            <a:r>
              <a:rPr sz="2933" spc="-113" dirty="0">
                <a:latin typeface="Trebuchet MS"/>
                <a:cs typeface="Trebuchet MS"/>
              </a:rPr>
              <a:t> </a:t>
            </a:r>
            <a:r>
              <a:rPr sz="2933" spc="133" dirty="0">
                <a:latin typeface="Trebuchet MS"/>
                <a:cs typeface="Trebuchet MS"/>
              </a:rPr>
              <a:t>same</a:t>
            </a:r>
            <a:r>
              <a:rPr sz="2933" spc="-120" dirty="0">
                <a:latin typeface="Trebuchet MS"/>
                <a:cs typeface="Trebuchet MS"/>
              </a:rPr>
              <a:t> </a:t>
            </a:r>
            <a:r>
              <a:rPr sz="2933" spc="40" dirty="0">
                <a:latin typeface="Trebuchet MS"/>
                <a:cs typeface="Trebuchet MS"/>
              </a:rPr>
              <a:t>weights</a:t>
            </a:r>
            <a:r>
              <a:rPr sz="2933" spc="-107" dirty="0">
                <a:latin typeface="Trebuchet MS"/>
                <a:cs typeface="Trebuchet MS"/>
              </a:rPr>
              <a:t> </a:t>
            </a:r>
            <a:r>
              <a:rPr sz="2933" spc="-73" dirty="0">
                <a:latin typeface="Trebuchet MS"/>
                <a:cs typeface="Trebuchet MS"/>
              </a:rPr>
              <a:t>for</a:t>
            </a:r>
            <a:r>
              <a:rPr sz="2933" spc="-120" dirty="0">
                <a:latin typeface="Trebuchet MS"/>
                <a:cs typeface="Trebuchet MS"/>
              </a:rPr>
              <a:t> </a:t>
            </a:r>
            <a:r>
              <a:rPr sz="2933" spc="-80" dirty="0">
                <a:latin typeface="Trebuchet MS"/>
                <a:cs typeface="Trebuchet MS"/>
              </a:rPr>
              <a:t>different  </a:t>
            </a:r>
            <a:r>
              <a:rPr sz="2933" spc="-20" dirty="0">
                <a:latin typeface="Trebuchet MS"/>
                <a:cs typeface="Trebuchet MS"/>
              </a:rPr>
              <a:t>parts of </a:t>
            </a:r>
            <a:r>
              <a:rPr sz="2933" spc="-40" dirty="0">
                <a:latin typeface="Trebuchet MS"/>
                <a:cs typeface="Trebuchet MS"/>
              </a:rPr>
              <a:t>the</a:t>
            </a:r>
            <a:r>
              <a:rPr sz="2933" spc="-333" dirty="0">
                <a:latin typeface="Trebuchet MS"/>
                <a:cs typeface="Trebuchet MS"/>
              </a:rPr>
              <a:t> </a:t>
            </a:r>
            <a:r>
              <a:rPr sz="2933" spc="73" dirty="0">
                <a:latin typeface="Trebuchet MS"/>
                <a:cs typeface="Trebuchet MS"/>
              </a:rPr>
              <a:t>image</a:t>
            </a:r>
            <a:endParaRPr sz="2933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6633" y="163271"/>
            <a:ext cx="9337040" cy="780492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287" dirty="0"/>
              <a:t>Using</a:t>
            </a:r>
            <a:r>
              <a:rPr spc="-193" dirty="0"/>
              <a:t> </a:t>
            </a:r>
            <a:r>
              <a:rPr spc="633" dirty="0"/>
              <a:t>CNNs</a:t>
            </a:r>
            <a:r>
              <a:rPr spc="-200" dirty="0"/>
              <a:t> </a:t>
            </a:r>
            <a:r>
              <a:rPr spc="-113" dirty="0"/>
              <a:t>in</a:t>
            </a:r>
            <a:r>
              <a:rPr spc="-180" dirty="0"/>
              <a:t> </a:t>
            </a:r>
            <a:r>
              <a:rPr spc="200" dirty="0"/>
              <a:t>Computer</a:t>
            </a:r>
            <a:r>
              <a:rPr spc="-193" dirty="0"/>
              <a:t> </a:t>
            </a:r>
            <a:r>
              <a:rPr spc="107" dirty="0"/>
              <a:t>Vision</a:t>
            </a:r>
          </a:p>
        </p:txBody>
      </p:sp>
      <p:sp>
        <p:nvSpPr>
          <p:cNvPr id="3" name="object 3"/>
          <p:cNvSpPr/>
          <p:nvPr/>
        </p:nvSpPr>
        <p:spPr>
          <a:xfrm>
            <a:off x="330879" y="1532497"/>
            <a:ext cx="11481216" cy="4694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96977" y="6278880"/>
            <a:ext cx="603080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73" dirty="0">
                <a:latin typeface="Trebuchet MS"/>
                <a:cs typeface="Trebuchet MS"/>
              </a:rPr>
              <a:t>[Li </a:t>
            </a:r>
            <a:r>
              <a:rPr sz="1467" spc="-47" dirty="0">
                <a:latin typeface="Trebuchet MS"/>
                <a:cs typeface="Trebuchet MS"/>
              </a:rPr>
              <a:t>et </a:t>
            </a:r>
            <a:r>
              <a:rPr sz="1467" spc="-133" dirty="0">
                <a:latin typeface="Trebuchet MS"/>
                <a:cs typeface="Trebuchet MS"/>
              </a:rPr>
              <a:t>al., </a:t>
            </a:r>
            <a:r>
              <a:rPr sz="1467" spc="13" dirty="0">
                <a:latin typeface="Trebuchet MS"/>
                <a:cs typeface="Trebuchet MS"/>
              </a:rPr>
              <a:t>CS231n </a:t>
            </a:r>
            <a:r>
              <a:rPr sz="1467" spc="47" dirty="0">
                <a:latin typeface="Trebuchet MS"/>
                <a:cs typeface="Trebuchet MS"/>
              </a:rPr>
              <a:t>Course </a:t>
            </a:r>
            <a:r>
              <a:rPr sz="1467" dirty="0">
                <a:latin typeface="Trebuchet MS"/>
                <a:cs typeface="Trebuchet MS"/>
              </a:rPr>
              <a:t>Slides] </a:t>
            </a:r>
            <a:r>
              <a:rPr sz="1467" spc="7" dirty="0">
                <a:latin typeface="Trebuchet MS"/>
                <a:cs typeface="Trebuchet MS"/>
              </a:rPr>
              <a:t>Lecture </a:t>
            </a:r>
            <a:r>
              <a:rPr sz="1467" spc="-180" dirty="0">
                <a:latin typeface="Trebuchet MS"/>
                <a:cs typeface="Trebuchet MS"/>
              </a:rPr>
              <a:t>12: </a:t>
            </a:r>
            <a:r>
              <a:rPr sz="1467" dirty="0">
                <a:latin typeface="Trebuchet MS"/>
                <a:cs typeface="Trebuchet MS"/>
              </a:rPr>
              <a:t>Detection </a:t>
            </a:r>
            <a:r>
              <a:rPr sz="1467" spc="33" dirty="0">
                <a:latin typeface="Trebuchet MS"/>
                <a:cs typeface="Trebuchet MS"/>
              </a:rPr>
              <a:t>and</a:t>
            </a:r>
            <a:r>
              <a:rPr sz="1467" spc="-227" dirty="0">
                <a:latin typeface="Trebuchet MS"/>
                <a:cs typeface="Trebuchet MS"/>
              </a:rPr>
              <a:t> </a:t>
            </a:r>
            <a:r>
              <a:rPr sz="1467" spc="20" dirty="0">
                <a:latin typeface="Trebuchet MS"/>
                <a:cs typeface="Trebuchet MS"/>
              </a:rPr>
              <a:t>Segmentation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50126" y="8569501"/>
            <a:ext cx="10787061" cy="230897"/>
          </a:xfrm>
          <a:prstGeom prst="rect">
            <a:avLst/>
          </a:prstGeom>
        </p:spPr>
        <p:txBody>
          <a:bodyPr vert="horz" wrap="square" lIns="0" tIns="5080" rIns="0" bIns="0" rtlCol="0" anchor="ctr">
            <a:spAutoFit/>
          </a:bodyPr>
          <a:lstStyle/>
          <a:p>
            <a:pPr marL="16933">
              <a:spcBef>
                <a:spcPts val="40"/>
              </a:spcBef>
            </a:pPr>
            <a:r>
              <a:rPr spc="-33" dirty="0"/>
              <a:t>I2DL: </a:t>
            </a:r>
            <a:r>
              <a:rPr spc="-67" dirty="0"/>
              <a:t>Prof. </a:t>
            </a:r>
            <a:r>
              <a:rPr spc="13" dirty="0"/>
              <a:t>Niessner, </a:t>
            </a:r>
            <a:r>
              <a:rPr spc="-67" dirty="0"/>
              <a:t>Prof.</a:t>
            </a:r>
            <a:r>
              <a:rPr spc="-180" dirty="0"/>
              <a:t> </a:t>
            </a:r>
            <a:r>
              <a:rPr spc="7" dirty="0"/>
              <a:t>Leal-Taixé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273411" y="8578264"/>
            <a:ext cx="949080" cy="230897"/>
          </a:xfrm>
          <a:prstGeom prst="rect">
            <a:avLst/>
          </a:prstGeom>
        </p:spPr>
        <p:txBody>
          <a:bodyPr vert="horz" wrap="square" lIns="0" tIns="5080" rIns="0" bIns="0" rtlCol="0" anchor="ctr">
            <a:spAutoFit/>
          </a:bodyPr>
          <a:lstStyle/>
          <a:p>
            <a:pPr marL="52492">
              <a:spcBef>
                <a:spcPts val="40"/>
              </a:spcBef>
            </a:pPr>
            <a:fld id="{81D60167-4931-47E6-BA6A-407CBD079E47}" type="slidenum">
              <a:rPr spc="53" dirty="0"/>
              <a:pPr marL="52492">
                <a:spcBef>
                  <a:spcPts val="40"/>
                </a:spcBef>
              </a:pPr>
              <a:t>11</a:t>
            </a:fld>
            <a:endParaRPr spc="53" dirty="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9349" y="2724607"/>
            <a:ext cx="6373707" cy="1283258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z="8200" spc="247" dirty="0">
                <a:solidFill>
                  <a:srgbClr val="E46C0A"/>
                </a:solidFill>
              </a:rPr>
              <a:t>Convolutions</a:t>
            </a:r>
            <a:endParaRPr sz="82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350126" y="8569501"/>
            <a:ext cx="10787061" cy="230897"/>
          </a:xfrm>
          <a:prstGeom prst="rect">
            <a:avLst/>
          </a:prstGeom>
        </p:spPr>
        <p:txBody>
          <a:bodyPr vert="horz" wrap="square" lIns="0" tIns="5080" rIns="0" bIns="0" rtlCol="0" anchor="ctr">
            <a:spAutoFit/>
          </a:bodyPr>
          <a:lstStyle/>
          <a:p>
            <a:pPr marL="16933">
              <a:spcBef>
                <a:spcPts val="40"/>
              </a:spcBef>
            </a:pPr>
            <a:r>
              <a:rPr spc="-33" dirty="0"/>
              <a:t>I2DL: </a:t>
            </a:r>
            <a:r>
              <a:rPr spc="-67" dirty="0"/>
              <a:t>Prof. </a:t>
            </a:r>
            <a:r>
              <a:rPr spc="13" dirty="0"/>
              <a:t>Niessner, </a:t>
            </a:r>
            <a:r>
              <a:rPr spc="-67" dirty="0"/>
              <a:t>Prof.</a:t>
            </a:r>
            <a:r>
              <a:rPr spc="-180" dirty="0"/>
              <a:t> </a:t>
            </a:r>
            <a:r>
              <a:rPr spc="7" dirty="0"/>
              <a:t>Leal-Taixé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273411" y="8578264"/>
            <a:ext cx="949080" cy="230897"/>
          </a:xfrm>
          <a:prstGeom prst="rect">
            <a:avLst/>
          </a:prstGeom>
        </p:spPr>
        <p:txBody>
          <a:bodyPr vert="horz" wrap="square" lIns="0" tIns="5080" rIns="0" bIns="0" rtlCol="0" anchor="ctr">
            <a:spAutoFit/>
          </a:bodyPr>
          <a:lstStyle/>
          <a:p>
            <a:pPr marL="52492">
              <a:spcBef>
                <a:spcPts val="40"/>
              </a:spcBef>
            </a:pPr>
            <a:fld id="{81D60167-4931-47E6-BA6A-407CBD079E47}" type="slidenum">
              <a:rPr spc="53" dirty="0"/>
              <a:pPr marL="52492">
                <a:spcBef>
                  <a:spcPts val="40"/>
                </a:spcBef>
              </a:pPr>
              <a:t>12</a:t>
            </a:fld>
            <a:endParaRPr spc="53" dirty="0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488526" y="2244055"/>
            <a:ext cx="11214947" cy="4286558"/>
          </a:xfrm>
          <a:prstGeom prst="rect">
            <a:avLst/>
          </a:prstGeom>
        </p:spPr>
        <p:txBody>
          <a:bodyPr vert="horz" wrap="square" lIns="0" tIns="11684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2000" dirty="0">
              <a:latin typeface="DejaVu Sans"/>
              <a:cs typeface="DejaVu Sans"/>
            </a:endParaRPr>
          </a:p>
          <a:p>
            <a:pPr marR="570639" algn="ctr">
              <a:spcBef>
                <a:spcPts val="1173"/>
              </a:spcBef>
            </a:pPr>
            <a:r>
              <a:rPr sz="2400" spc="-127" dirty="0">
                <a:latin typeface="DejaVu Serif"/>
                <a:cs typeface="DejaVu Serif"/>
              </a:rPr>
              <a:t>𝑓 </a:t>
            </a:r>
            <a:r>
              <a:rPr sz="2400" spc="-220" dirty="0">
                <a:latin typeface="DejaVu Serif"/>
                <a:cs typeface="DejaVu Serif"/>
              </a:rPr>
              <a:t>=</a:t>
            </a:r>
            <a:r>
              <a:rPr sz="2400" spc="-7" dirty="0">
                <a:latin typeface="DejaVu Serif"/>
                <a:cs typeface="DejaVu Serif"/>
              </a:rPr>
              <a:t> </a:t>
            </a:r>
            <a:r>
              <a:rPr sz="2400" spc="-227" dirty="0">
                <a:latin typeface="DejaVu Serif"/>
                <a:cs typeface="DejaVu Serif"/>
              </a:rPr>
              <a:t>red</a:t>
            </a:r>
            <a:endParaRPr sz="2400" dirty="0">
              <a:latin typeface="DejaVu Serif"/>
              <a:cs typeface="DejaVu Serif"/>
            </a:endParaRPr>
          </a:p>
          <a:p>
            <a:pPr marR="569792" algn="ctr">
              <a:lnSpc>
                <a:spcPts val="2833"/>
              </a:lnSpc>
              <a:spcBef>
                <a:spcPts val="67"/>
              </a:spcBef>
            </a:pPr>
            <a:r>
              <a:rPr sz="2400" spc="27" dirty="0">
                <a:latin typeface="DejaVu Serif"/>
                <a:cs typeface="DejaVu Serif"/>
              </a:rPr>
              <a:t>𝑔 </a:t>
            </a:r>
            <a:r>
              <a:rPr sz="2400" spc="-220" dirty="0">
                <a:latin typeface="DejaVu Serif"/>
                <a:cs typeface="DejaVu Serif"/>
              </a:rPr>
              <a:t>=</a:t>
            </a:r>
            <a:r>
              <a:rPr sz="2400" spc="-187" dirty="0">
                <a:latin typeface="DejaVu Serif"/>
                <a:cs typeface="DejaVu Serif"/>
              </a:rPr>
              <a:t> </a:t>
            </a:r>
            <a:r>
              <a:rPr sz="2400" spc="-207" dirty="0">
                <a:latin typeface="DejaVu Serif"/>
                <a:cs typeface="DejaVu Serif"/>
              </a:rPr>
              <a:t>blue</a:t>
            </a:r>
            <a:endParaRPr sz="2400" dirty="0">
              <a:latin typeface="DejaVu Serif"/>
              <a:cs typeface="DejaVu Serif"/>
            </a:endParaRPr>
          </a:p>
          <a:p>
            <a:pPr marR="569792" algn="ctr">
              <a:lnSpc>
                <a:spcPts val="2833"/>
              </a:lnSpc>
            </a:pPr>
            <a:r>
              <a:rPr sz="2400" spc="-127" dirty="0">
                <a:latin typeface="DejaVu Serif"/>
                <a:cs typeface="DejaVu Serif"/>
              </a:rPr>
              <a:t>𝑓 </a:t>
            </a:r>
            <a:r>
              <a:rPr sz="2400" spc="-473" dirty="0">
                <a:latin typeface="DejaVu Serif"/>
                <a:cs typeface="DejaVu Serif"/>
              </a:rPr>
              <a:t>∗  </a:t>
            </a:r>
            <a:r>
              <a:rPr sz="2400" spc="27" dirty="0">
                <a:latin typeface="DejaVu Serif"/>
                <a:cs typeface="DejaVu Serif"/>
              </a:rPr>
              <a:t>𝑔 </a:t>
            </a:r>
            <a:r>
              <a:rPr sz="2400" spc="-220" dirty="0">
                <a:latin typeface="DejaVu Serif"/>
                <a:cs typeface="DejaVu Serif"/>
              </a:rPr>
              <a:t>=</a:t>
            </a:r>
            <a:r>
              <a:rPr sz="2400" spc="-272" dirty="0">
                <a:latin typeface="DejaVu Serif"/>
                <a:cs typeface="DejaVu Serif"/>
              </a:rPr>
              <a:t> </a:t>
            </a:r>
            <a:r>
              <a:rPr sz="2400" spc="-260" dirty="0">
                <a:latin typeface="DejaVu Serif"/>
                <a:cs typeface="DejaVu Serif"/>
              </a:rPr>
              <a:t>green</a:t>
            </a:r>
            <a:endParaRPr sz="2400" dirty="0">
              <a:latin typeface="DejaVu Serif"/>
              <a:cs typeface="DejaVu Serif"/>
            </a:endParaRPr>
          </a:p>
          <a:p>
            <a:pPr>
              <a:spcBef>
                <a:spcPts val="73"/>
              </a:spcBef>
            </a:pPr>
            <a:endParaRPr sz="3333" dirty="0">
              <a:latin typeface="DejaVu Serif"/>
              <a:cs typeface="DejaVu Serif"/>
            </a:endParaRPr>
          </a:p>
          <a:p>
            <a:pPr marL="2937013" marR="6773" indent="-2920927">
              <a:lnSpc>
                <a:spcPct val="166000"/>
              </a:lnSpc>
              <a:tabLst>
                <a:tab pos="6669027" algn="l"/>
              </a:tabLst>
            </a:pPr>
            <a:r>
              <a:rPr sz="2667" spc="27" dirty="0">
                <a:latin typeface="Trebuchet MS"/>
                <a:cs typeface="Trebuchet MS"/>
              </a:rPr>
              <a:t>Convolution </a:t>
            </a:r>
            <a:r>
              <a:rPr sz="2667" spc="-20" dirty="0">
                <a:latin typeface="Trebuchet MS"/>
                <a:cs typeface="Trebuchet MS"/>
              </a:rPr>
              <a:t>of </a:t>
            </a:r>
            <a:r>
              <a:rPr sz="2667" spc="13" dirty="0">
                <a:latin typeface="Trebuchet MS"/>
                <a:cs typeface="Trebuchet MS"/>
              </a:rPr>
              <a:t>two</a:t>
            </a:r>
            <a:r>
              <a:rPr sz="2667" spc="-347" dirty="0">
                <a:latin typeface="Trebuchet MS"/>
                <a:cs typeface="Trebuchet MS"/>
              </a:rPr>
              <a:t> </a:t>
            </a:r>
            <a:r>
              <a:rPr sz="2667" spc="73" dirty="0">
                <a:latin typeface="Trebuchet MS"/>
                <a:cs typeface="Trebuchet MS"/>
              </a:rPr>
              <a:t>box</a:t>
            </a:r>
            <a:r>
              <a:rPr sz="2667" spc="-113" dirty="0">
                <a:latin typeface="Trebuchet MS"/>
                <a:cs typeface="Trebuchet MS"/>
              </a:rPr>
              <a:t> </a:t>
            </a:r>
            <a:r>
              <a:rPr sz="2667" dirty="0">
                <a:latin typeface="Trebuchet MS"/>
                <a:cs typeface="Trebuchet MS"/>
              </a:rPr>
              <a:t>functions	</a:t>
            </a:r>
            <a:r>
              <a:rPr sz="2667" spc="27" dirty="0">
                <a:latin typeface="Trebuchet MS"/>
                <a:cs typeface="Trebuchet MS"/>
              </a:rPr>
              <a:t>Convolution </a:t>
            </a:r>
            <a:r>
              <a:rPr sz="2667" spc="-20" dirty="0">
                <a:latin typeface="Trebuchet MS"/>
                <a:cs typeface="Trebuchet MS"/>
              </a:rPr>
              <a:t>of </a:t>
            </a:r>
            <a:r>
              <a:rPr sz="2667" spc="13" dirty="0">
                <a:latin typeface="Trebuchet MS"/>
                <a:cs typeface="Trebuchet MS"/>
              </a:rPr>
              <a:t>two</a:t>
            </a:r>
            <a:r>
              <a:rPr sz="2667" spc="-440" dirty="0">
                <a:latin typeface="Trebuchet MS"/>
                <a:cs typeface="Trebuchet MS"/>
              </a:rPr>
              <a:t> </a:t>
            </a:r>
            <a:r>
              <a:rPr sz="2667" spc="67" dirty="0">
                <a:latin typeface="Trebuchet MS"/>
                <a:cs typeface="Trebuchet MS"/>
              </a:rPr>
              <a:t>Gaussians  </a:t>
            </a:r>
            <a:r>
              <a:rPr sz="2667" spc="-7" dirty="0">
                <a:latin typeface="Trebuchet MS"/>
                <a:cs typeface="Trebuchet MS"/>
              </a:rPr>
              <a:t>Application </a:t>
            </a:r>
            <a:r>
              <a:rPr sz="2667" spc="-20" dirty="0">
                <a:latin typeface="Trebuchet MS"/>
                <a:cs typeface="Trebuchet MS"/>
              </a:rPr>
              <a:t>of </a:t>
            </a:r>
            <a:r>
              <a:rPr sz="2667" spc="7" dirty="0">
                <a:latin typeface="Trebuchet MS"/>
                <a:cs typeface="Trebuchet MS"/>
              </a:rPr>
              <a:t>a </a:t>
            </a:r>
            <a:r>
              <a:rPr sz="2667" spc="-140" dirty="0">
                <a:latin typeface="Trebuchet MS"/>
                <a:cs typeface="Trebuchet MS"/>
              </a:rPr>
              <a:t>filter </a:t>
            </a:r>
            <a:r>
              <a:rPr sz="2667" spc="-53" dirty="0">
                <a:latin typeface="Trebuchet MS"/>
                <a:cs typeface="Trebuchet MS"/>
              </a:rPr>
              <a:t>to </a:t>
            </a:r>
            <a:r>
              <a:rPr sz="2667" spc="7" dirty="0">
                <a:latin typeface="Trebuchet MS"/>
                <a:cs typeface="Trebuchet MS"/>
              </a:rPr>
              <a:t>a</a:t>
            </a:r>
            <a:r>
              <a:rPr sz="2667" spc="-533" dirty="0">
                <a:latin typeface="Trebuchet MS"/>
                <a:cs typeface="Trebuchet MS"/>
              </a:rPr>
              <a:t> </a:t>
            </a:r>
            <a:r>
              <a:rPr sz="2667" spc="-27" dirty="0">
                <a:latin typeface="Trebuchet MS"/>
                <a:cs typeface="Trebuchet MS"/>
              </a:rPr>
              <a:t>function</a:t>
            </a:r>
            <a:endParaRPr sz="2667" dirty="0">
              <a:latin typeface="Trebuchet MS"/>
              <a:cs typeface="Trebuchet MS"/>
            </a:endParaRPr>
          </a:p>
          <a:p>
            <a:pPr marL="1461310"/>
            <a:r>
              <a:rPr sz="2667" spc="393" dirty="0">
                <a:latin typeface="Trebuchet MS"/>
                <a:cs typeface="Trebuchet MS"/>
              </a:rPr>
              <a:t>—</a:t>
            </a:r>
            <a:r>
              <a:rPr sz="2667" spc="-133" dirty="0">
                <a:latin typeface="Trebuchet MS"/>
                <a:cs typeface="Trebuchet MS"/>
              </a:rPr>
              <a:t> </a:t>
            </a:r>
            <a:r>
              <a:rPr sz="2667" spc="60" dirty="0">
                <a:latin typeface="Trebuchet MS"/>
                <a:cs typeface="Trebuchet MS"/>
              </a:rPr>
              <a:t>The</a:t>
            </a:r>
            <a:r>
              <a:rPr sz="2667" spc="-120" dirty="0">
                <a:latin typeface="Trebuchet MS"/>
                <a:cs typeface="Trebuchet MS"/>
              </a:rPr>
              <a:t> </a:t>
            </a:r>
            <a:r>
              <a:rPr sz="2667" spc="-107" dirty="0">
                <a:latin typeface="Trebuchet MS"/>
                <a:cs typeface="Trebuchet MS"/>
              </a:rPr>
              <a:t>‘smaller’</a:t>
            </a:r>
            <a:r>
              <a:rPr sz="2667" spc="-113" dirty="0">
                <a:latin typeface="Trebuchet MS"/>
                <a:cs typeface="Trebuchet MS"/>
              </a:rPr>
              <a:t> </a:t>
            </a:r>
            <a:r>
              <a:rPr sz="2667" spc="87" dirty="0">
                <a:latin typeface="Trebuchet MS"/>
                <a:cs typeface="Trebuchet MS"/>
              </a:rPr>
              <a:t>one</a:t>
            </a:r>
            <a:r>
              <a:rPr sz="2667" spc="-120" dirty="0">
                <a:latin typeface="Trebuchet MS"/>
                <a:cs typeface="Trebuchet MS"/>
              </a:rPr>
              <a:t> </a:t>
            </a:r>
            <a:r>
              <a:rPr sz="2667" spc="-20" dirty="0">
                <a:latin typeface="Trebuchet MS"/>
                <a:cs typeface="Trebuchet MS"/>
              </a:rPr>
              <a:t>is</a:t>
            </a:r>
            <a:r>
              <a:rPr sz="2667" spc="-127" dirty="0">
                <a:latin typeface="Trebuchet MS"/>
                <a:cs typeface="Trebuchet MS"/>
              </a:rPr>
              <a:t> </a:t>
            </a:r>
            <a:r>
              <a:rPr sz="2667" spc="-27" dirty="0">
                <a:latin typeface="Trebuchet MS"/>
                <a:cs typeface="Trebuchet MS"/>
              </a:rPr>
              <a:t>typically</a:t>
            </a:r>
            <a:r>
              <a:rPr sz="2667" spc="-127" dirty="0">
                <a:latin typeface="Trebuchet MS"/>
                <a:cs typeface="Trebuchet MS"/>
              </a:rPr>
              <a:t> </a:t>
            </a:r>
            <a:r>
              <a:rPr sz="2667" spc="13" dirty="0">
                <a:latin typeface="Trebuchet MS"/>
                <a:cs typeface="Trebuchet MS"/>
              </a:rPr>
              <a:t>called</a:t>
            </a:r>
            <a:r>
              <a:rPr sz="2667" spc="-133" dirty="0">
                <a:latin typeface="Trebuchet MS"/>
                <a:cs typeface="Trebuchet MS"/>
              </a:rPr>
              <a:t> </a:t>
            </a:r>
            <a:r>
              <a:rPr sz="2667" spc="-33" dirty="0">
                <a:latin typeface="Trebuchet MS"/>
                <a:cs typeface="Trebuchet MS"/>
              </a:rPr>
              <a:t>the</a:t>
            </a:r>
            <a:r>
              <a:rPr sz="2667" spc="-120" dirty="0">
                <a:latin typeface="Trebuchet MS"/>
                <a:cs typeface="Trebuchet MS"/>
              </a:rPr>
              <a:t> </a:t>
            </a:r>
            <a:r>
              <a:rPr sz="2667" spc="-140" dirty="0">
                <a:latin typeface="Trebuchet MS"/>
                <a:cs typeface="Trebuchet MS"/>
              </a:rPr>
              <a:t>filter</a:t>
            </a:r>
            <a:r>
              <a:rPr sz="2667" spc="-127" dirty="0">
                <a:latin typeface="Trebuchet MS"/>
                <a:cs typeface="Trebuchet MS"/>
              </a:rPr>
              <a:t> </a:t>
            </a:r>
            <a:r>
              <a:rPr sz="2667" spc="-7" dirty="0">
                <a:latin typeface="Trebuchet MS"/>
                <a:cs typeface="Trebuchet MS"/>
              </a:rPr>
              <a:t>kernel</a:t>
            </a:r>
            <a:endParaRPr sz="2667" dirty="0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1968" y="327387"/>
            <a:ext cx="6968913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67"/>
              </a:spcBef>
            </a:pPr>
            <a:r>
              <a:rPr spc="233" dirty="0"/>
              <a:t>What </a:t>
            </a:r>
            <a:r>
              <a:rPr spc="27" dirty="0"/>
              <a:t>are</a:t>
            </a:r>
            <a:r>
              <a:rPr spc="-653" dirty="0"/>
              <a:t> </a:t>
            </a:r>
            <a:r>
              <a:rPr lang="de-DE" spc="-653" dirty="0"/>
              <a:t> </a:t>
            </a:r>
            <a:r>
              <a:rPr spc="187" dirty="0"/>
              <a:t>Convolutions?</a:t>
            </a:r>
          </a:p>
        </p:txBody>
      </p:sp>
      <p:sp>
        <p:nvSpPr>
          <p:cNvPr id="3" name="object 3"/>
          <p:cNvSpPr/>
          <p:nvPr/>
        </p:nvSpPr>
        <p:spPr>
          <a:xfrm>
            <a:off x="684953" y="1871556"/>
            <a:ext cx="4572000" cy="2971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7014632" y="1871556"/>
            <a:ext cx="4572000" cy="297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397240" y="4906517"/>
            <a:ext cx="23622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30"/>
              </a:spcBef>
            </a:pPr>
            <a:fld id="{81D60167-4931-47E6-BA6A-407CBD079E47}" type="slidenum">
              <a:rPr lang="de-DE" spc="40" smtClean="0"/>
              <a:pPr marL="39370">
                <a:spcBef>
                  <a:spcPts val="30"/>
                </a:spcBef>
              </a:pPr>
              <a:t>13</a:t>
            </a:fld>
            <a:endParaRPr spc="53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96B7998-1B8B-4A6A-A541-34A40A27F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422" y="1460732"/>
            <a:ext cx="2962275" cy="6953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538" y="544338"/>
            <a:ext cx="12863689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233" dirty="0"/>
              <a:t>What </a:t>
            </a:r>
            <a:r>
              <a:rPr spc="27" dirty="0"/>
              <a:t>are</a:t>
            </a:r>
            <a:r>
              <a:rPr spc="-653" dirty="0"/>
              <a:t> </a:t>
            </a:r>
            <a:r>
              <a:rPr lang="de-DE" spc="-653" dirty="0"/>
              <a:t> </a:t>
            </a:r>
            <a:r>
              <a:rPr spc="187" dirty="0"/>
              <a:t>Convolutions?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05373" y="2110316"/>
          <a:ext cx="9448798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01590" y="2124795"/>
            <a:ext cx="220980" cy="113541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2173">
              <a:spcBef>
                <a:spcPts val="133"/>
              </a:spcBef>
            </a:pPr>
            <a:r>
              <a:rPr sz="2400" spc="-207" dirty="0">
                <a:latin typeface="DejaVu Serif"/>
                <a:cs typeface="DejaVu Serif"/>
              </a:rPr>
              <a:t>𝑓</a:t>
            </a:r>
            <a:endParaRPr sz="2400">
              <a:latin typeface="DejaVu Serif"/>
              <a:cs typeface="DejaVu Serif"/>
            </a:endParaRPr>
          </a:p>
          <a:p>
            <a:pPr>
              <a:spcBef>
                <a:spcPts val="7"/>
              </a:spcBef>
            </a:pPr>
            <a:endParaRPr sz="2467">
              <a:latin typeface="DejaVu Serif"/>
              <a:cs typeface="DejaVu Serif"/>
            </a:endParaRPr>
          </a:p>
          <a:p>
            <a:pPr marL="16933"/>
            <a:r>
              <a:rPr sz="2400" spc="47" dirty="0">
                <a:latin typeface="DejaVu Serif"/>
                <a:cs typeface="DejaVu Serif"/>
              </a:rPr>
              <a:t>𝑔</a:t>
            </a:r>
            <a:endParaRPr sz="2400">
              <a:latin typeface="DejaVu Serif"/>
              <a:cs typeface="DejaVu Serif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05373" y="2820247"/>
          <a:ext cx="2834639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4470401" y="2889503"/>
            <a:ext cx="1028700" cy="435187"/>
            <a:chOff x="3352800" y="2167127"/>
            <a:chExt cx="771525" cy="326390"/>
          </a:xfrm>
        </p:grpSpPr>
        <p:sp>
          <p:nvSpPr>
            <p:cNvPr id="7" name="object 7"/>
            <p:cNvSpPr/>
            <p:nvPr/>
          </p:nvSpPr>
          <p:spPr>
            <a:xfrm>
              <a:off x="3352800" y="2167127"/>
              <a:ext cx="771144" cy="3261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398519" y="2196465"/>
              <a:ext cx="678179" cy="220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398519" y="2196464"/>
              <a:ext cx="678180" cy="220979"/>
            </a:xfrm>
            <a:custGeom>
              <a:avLst/>
              <a:gdLst/>
              <a:ahLst/>
              <a:cxnLst/>
              <a:rect l="l" t="t" r="r" b="b"/>
              <a:pathLst>
                <a:path w="678179" h="220980">
                  <a:moveTo>
                    <a:pt x="0" y="55245"/>
                  </a:moveTo>
                  <a:lnTo>
                    <a:pt x="567690" y="55245"/>
                  </a:lnTo>
                  <a:lnTo>
                    <a:pt x="567690" y="0"/>
                  </a:lnTo>
                  <a:lnTo>
                    <a:pt x="678180" y="110490"/>
                  </a:lnTo>
                  <a:lnTo>
                    <a:pt x="567690" y="220980"/>
                  </a:lnTo>
                  <a:lnTo>
                    <a:pt x="567690" y="165735"/>
                  </a:lnTo>
                  <a:lnTo>
                    <a:pt x="0" y="165735"/>
                  </a:lnTo>
                  <a:lnTo>
                    <a:pt x="0" y="55245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891674" y="4341028"/>
            <a:ext cx="8694420" cy="90058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8339" marR="6773" indent="-832253">
              <a:lnSpc>
                <a:spcPct val="101800"/>
              </a:lnSpc>
              <a:spcBef>
                <a:spcPts val="67"/>
              </a:spcBef>
            </a:pPr>
            <a:r>
              <a:rPr sz="2933" spc="-140" dirty="0">
                <a:latin typeface="Trebuchet MS"/>
                <a:cs typeface="Trebuchet MS"/>
              </a:rPr>
              <a:t>‘Slide’ </a:t>
            </a:r>
            <a:r>
              <a:rPr sz="4300" spc="-200" baseline="1291" dirty="0">
                <a:latin typeface="Trebuchet MS"/>
                <a:cs typeface="Trebuchet MS"/>
              </a:rPr>
              <a:t>filter </a:t>
            </a:r>
            <a:r>
              <a:rPr sz="4300" spc="40" baseline="1291" dirty="0">
                <a:latin typeface="Trebuchet MS"/>
                <a:cs typeface="Trebuchet MS"/>
              </a:rPr>
              <a:t>kernel </a:t>
            </a:r>
            <a:r>
              <a:rPr sz="2933" spc="7" dirty="0">
                <a:latin typeface="Trebuchet MS"/>
                <a:cs typeface="Trebuchet MS"/>
              </a:rPr>
              <a:t>from </a:t>
            </a:r>
            <a:r>
              <a:rPr sz="2933" spc="-127" dirty="0">
                <a:latin typeface="Trebuchet MS"/>
                <a:cs typeface="Trebuchet MS"/>
              </a:rPr>
              <a:t>left </a:t>
            </a:r>
            <a:r>
              <a:rPr sz="2933" spc="-60" dirty="0">
                <a:latin typeface="Trebuchet MS"/>
                <a:cs typeface="Trebuchet MS"/>
              </a:rPr>
              <a:t>to </a:t>
            </a:r>
            <a:r>
              <a:rPr sz="2933" spc="-152" dirty="0">
                <a:latin typeface="Trebuchet MS"/>
                <a:cs typeface="Trebuchet MS"/>
              </a:rPr>
              <a:t>right; </a:t>
            </a:r>
            <a:r>
              <a:rPr sz="2933" spc="-133" dirty="0">
                <a:latin typeface="Trebuchet MS"/>
                <a:cs typeface="Trebuchet MS"/>
              </a:rPr>
              <a:t>at </a:t>
            </a:r>
            <a:r>
              <a:rPr sz="2933" spc="73" dirty="0">
                <a:latin typeface="Trebuchet MS"/>
                <a:cs typeface="Trebuchet MS"/>
              </a:rPr>
              <a:t>each</a:t>
            </a:r>
            <a:r>
              <a:rPr sz="2933" spc="-293" dirty="0">
                <a:latin typeface="Trebuchet MS"/>
                <a:cs typeface="Trebuchet MS"/>
              </a:rPr>
              <a:t> </a:t>
            </a:r>
            <a:r>
              <a:rPr sz="2933" spc="-47" dirty="0">
                <a:latin typeface="Trebuchet MS"/>
                <a:cs typeface="Trebuchet MS"/>
              </a:rPr>
              <a:t>position,  </a:t>
            </a:r>
            <a:r>
              <a:rPr sz="2933" spc="80" dirty="0">
                <a:latin typeface="Trebuchet MS"/>
                <a:cs typeface="Trebuchet MS"/>
              </a:rPr>
              <a:t>compute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13" dirty="0">
                <a:latin typeface="Trebuchet MS"/>
                <a:cs typeface="Trebuchet MS"/>
              </a:rPr>
              <a:t>a</a:t>
            </a:r>
            <a:r>
              <a:rPr sz="2933" spc="-120" dirty="0">
                <a:latin typeface="Trebuchet MS"/>
                <a:cs typeface="Trebuchet MS"/>
              </a:rPr>
              <a:t> </a:t>
            </a:r>
            <a:r>
              <a:rPr sz="2933" spc="47" dirty="0">
                <a:latin typeface="Trebuchet MS"/>
                <a:cs typeface="Trebuchet MS"/>
              </a:rPr>
              <a:t>single</a:t>
            </a:r>
            <a:r>
              <a:rPr sz="2933" spc="-120" dirty="0">
                <a:latin typeface="Trebuchet MS"/>
                <a:cs typeface="Trebuchet MS"/>
              </a:rPr>
              <a:t> </a:t>
            </a:r>
            <a:r>
              <a:rPr sz="2933" spc="27" dirty="0">
                <a:latin typeface="Trebuchet MS"/>
                <a:cs typeface="Trebuchet MS"/>
              </a:rPr>
              <a:t>value</a:t>
            </a:r>
            <a:r>
              <a:rPr sz="2933" spc="-120" dirty="0">
                <a:latin typeface="Trebuchet MS"/>
                <a:cs typeface="Trebuchet MS"/>
              </a:rPr>
              <a:t> </a:t>
            </a:r>
            <a:r>
              <a:rPr sz="2933" spc="-100" dirty="0">
                <a:latin typeface="Trebuchet MS"/>
                <a:cs typeface="Trebuchet MS"/>
              </a:rPr>
              <a:t>in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-40" dirty="0">
                <a:latin typeface="Trebuchet MS"/>
                <a:cs typeface="Trebuchet MS"/>
              </a:rPr>
              <a:t>the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-13" dirty="0">
                <a:latin typeface="Trebuchet MS"/>
                <a:cs typeface="Trebuchet MS"/>
              </a:rPr>
              <a:t>output</a:t>
            </a:r>
            <a:r>
              <a:rPr sz="2933" spc="-120" dirty="0">
                <a:latin typeface="Trebuchet MS"/>
                <a:cs typeface="Trebuchet MS"/>
              </a:rPr>
              <a:t> </a:t>
            </a:r>
            <a:r>
              <a:rPr sz="2933" spc="-27" dirty="0">
                <a:latin typeface="Trebuchet MS"/>
                <a:cs typeface="Trebuchet MS"/>
              </a:rPr>
              <a:t>data</a:t>
            </a:r>
            <a:endParaRPr sz="2933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8397240" y="4906517"/>
            <a:ext cx="23622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30"/>
              </a:spcBef>
            </a:pPr>
            <a:fld id="{81D60167-4931-47E6-BA6A-407CBD079E47}" type="slidenum">
              <a:rPr lang="de-DE" spc="40" smtClean="0"/>
              <a:pPr marL="39370">
                <a:spcBef>
                  <a:spcPts val="30"/>
                </a:spcBef>
              </a:pPr>
              <a:t>14</a:t>
            </a:fld>
            <a:endParaRPr spc="53" dirty="0"/>
          </a:p>
        </p:txBody>
      </p:sp>
      <p:sp>
        <p:nvSpPr>
          <p:cNvPr id="11" name="object 11"/>
          <p:cNvSpPr txBox="1"/>
          <p:nvPr/>
        </p:nvSpPr>
        <p:spPr>
          <a:xfrm>
            <a:off x="3638211" y="1232068"/>
            <a:ext cx="4989405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13" dirty="0">
                <a:latin typeface="Trebuchet MS"/>
                <a:cs typeface="Trebuchet MS"/>
              </a:rPr>
              <a:t>Discrete </a:t>
            </a:r>
            <a:r>
              <a:rPr sz="3733" spc="-40" dirty="0">
                <a:latin typeface="Trebuchet MS"/>
                <a:cs typeface="Trebuchet MS"/>
              </a:rPr>
              <a:t>case: </a:t>
            </a:r>
            <a:r>
              <a:rPr sz="3733" spc="107" dirty="0">
                <a:latin typeface="Trebuchet MS"/>
                <a:cs typeface="Trebuchet MS"/>
              </a:rPr>
              <a:t>box</a:t>
            </a:r>
            <a:r>
              <a:rPr sz="3733" spc="-513" dirty="0">
                <a:latin typeface="Trebuchet MS"/>
                <a:cs typeface="Trebuchet MS"/>
              </a:rPr>
              <a:t> </a:t>
            </a:r>
            <a:r>
              <a:rPr sz="3733" spc="-193" dirty="0">
                <a:latin typeface="Trebuchet MS"/>
                <a:cs typeface="Trebuchet MS"/>
              </a:rPr>
              <a:t>filter</a:t>
            </a:r>
            <a:endParaRPr sz="3733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538" y="544338"/>
            <a:ext cx="12863689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233" dirty="0"/>
              <a:t>What </a:t>
            </a:r>
            <a:r>
              <a:rPr spc="27" dirty="0"/>
              <a:t>are</a:t>
            </a:r>
            <a:r>
              <a:rPr spc="-653" dirty="0"/>
              <a:t> </a:t>
            </a:r>
            <a:r>
              <a:rPr spc="187" dirty="0"/>
              <a:t>Convolutions?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05373" y="2110316"/>
          <a:ext cx="9448798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05373" y="2820247"/>
          <a:ext cx="2834639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4470401" y="2889503"/>
            <a:ext cx="1028700" cy="435187"/>
            <a:chOff x="3352800" y="2167127"/>
            <a:chExt cx="771525" cy="326390"/>
          </a:xfrm>
        </p:grpSpPr>
        <p:sp>
          <p:nvSpPr>
            <p:cNvPr id="6" name="object 6"/>
            <p:cNvSpPr/>
            <p:nvPr/>
          </p:nvSpPr>
          <p:spPr>
            <a:xfrm>
              <a:off x="3352800" y="2167127"/>
              <a:ext cx="771144" cy="3261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398519" y="2196465"/>
              <a:ext cx="678179" cy="220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398519" y="2196464"/>
              <a:ext cx="678180" cy="220979"/>
            </a:xfrm>
            <a:custGeom>
              <a:avLst/>
              <a:gdLst/>
              <a:ahLst/>
              <a:cxnLst/>
              <a:rect l="l" t="t" r="r" b="b"/>
              <a:pathLst>
                <a:path w="678179" h="220980">
                  <a:moveTo>
                    <a:pt x="0" y="55245"/>
                  </a:moveTo>
                  <a:lnTo>
                    <a:pt x="567690" y="55245"/>
                  </a:lnTo>
                  <a:lnTo>
                    <a:pt x="567690" y="0"/>
                  </a:lnTo>
                  <a:lnTo>
                    <a:pt x="678180" y="110490"/>
                  </a:lnTo>
                  <a:lnTo>
                    <a:pt x="567690" y="220980"/>
                  </a:lnTo>
                  <a:lnTo>
                    <a:pt x="567690" y="165735"/>
                  </a:lnTo>
                  <a:lnTo>
                    <a:pt x="0" y="165735"/>
                  </a:lnTo>
                  <a:lnTo>
                    <a:pt x="0" y="55245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505373" y="3530176"/>
          <a:ext cx="9448798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71721" y="2124795"/>
            <a:ext cx="680720" cy="179970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853" algn="ctr">
              <a:spcBef>
                <a:spcPts val="133"/>
              </a:spcBef>
            </a:pPr>
            <a:r>
              <a:rPr sz="2400" spc="-127" dirty="0">
                <a:latin typeface="DejaVu Serif"/>
                <a:cs typeface="DejaVu Serif"/>
              </a:rPr>
              <a:t>𝑓</a:t>
            </a:r>
            <a:endParaRPr sz="2400">
              <a:latin typeface="DejaVu Serif"/>
              <a:cs typeface="DejaVu Serif"/>
            </a:endParaRPr>
          </a:p>
          <a:p>
            <a:pPr>
              <a:spcBef>
                <a:spcPts val="7"/>
              </a:spcBef>
            </a:pPr>
            <a:endParaRPr sz="2467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</a:pPr>
            <a:r>
              <a:rPr sz="2400" spc="27" dirty="0">
                <a:latin typeface="DejaVu Serif"/>
                <a:cs typeface="DejaVu Serif"/>
              </a:rPr>
              <a:t>𝑔</a:t>
            </a:r>
            <a:endParaRPr sz="2400">
              <a:latin typeface="DejaVu Serif"/>
              <a:cs typeface="DejaVu Serif"/>
            </a:endParaRPr>
          </a:p>
          <a:p>
            <a:pPr algn="ctr">
              <a:spcBef>
                <a:spcPts val="2333"/>
              </a:spcBef>
            </a:pPr>
            <a:r>
              <a:rPr sz="2400" spc="-127" dirty="0">
                <a:latin typeface="DejaVu Serif"/>
                <a:cs typeface="DejaVu Serif"/>
              </a:rPr>
              <a:t>𝑓 </a:t>
            </a:r>
            <a:r>
              <a:rPr sz="2400" spc="-473" dirty="0">
                <a:latin typeface="DejaVu Serif"/>
                <a:cs typeface="DejaVu Serif"/>
              </a:rPr>
              <a:t>∗</a:t>
            </a:r>
            <a:r>
              <a:rPr sz="2400" spc="-380" dirty="0">
                <a:latin typeface="DejaVu Serif"/>
                <a:cs typeface="DejaVu Serif"/>
              </a:rPr>
              <a:t> </a:t>
            </a:r>
            <a:r>
              <a:rPr sz="2400" spc="27" dirty="0">
                <a:latin typeface="DejaVu Serif"/>
                <a:cs typeface="DejaVu Serif"/>
              </a:rPr>
              <a:t>𝑔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38211" y="1232068"/>
            <a:ext cx="4989405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13" dirty="0">
                <a:latin typeface="Trebuchet MS"/>
                <a:cs typeface="Trebuchet MS"/>
              </a:rPr>
              <a:t>Discrete </a:t>
            </a:r>
            <a:r>
              <a:rPr sz="3733" spc="-40" dirty="0">
                <a:latin typeface="Trebuchet MS"/>
                <a:cs typeface="Trebuchet MS"/>
              </a:rPr>
              <a:t>case: </a:t>
            </a:r>
            <a:r>
              <a:rPr sz="3733" spc="107" dirty="0">
                <a:latin typeface="Trebuchet MS"/>
                <a:cs typeface="Trebuchet MS"/>
              </a:rPr>
              <a:t>box</a:t>
            </a:r>
            <a:r>
              <a:rPr sz="3733" spc="-513" dirty="0">
                <a:latin typeface="Trebuchet MS"/>
                <a:cs typeface="Trebuchet MS"/>
              </a:rPr>
              <a:t> </a:t>
            </a:r>
            <a:r>
              <a:rPr sz="3733" spc="-193" dirty="0">
                <a:latin typeface="Trebuchet MS"/>
                <a:cs typeface="Trebuchet MS"/>
              </a:rPr>
              <a:t>filter</a:t>
            </a:r>
            <a:endParaRPr sz="3733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8397240" y="4906517"/>
            <a:ext cx="23622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30"/>
              </a:spcBef>
            </a:pPr>
            <a:fld id="{81D60167-4931-47E6-BA6A-407CBD079E47}" type="slidenum">
              <a:rPr lang="de-DE" spc="40" smtClean="0"/>
              <a:pPr marL="39370">
                <a:spcBef>
                  <a:spcPts val="30"/>
                </a:spcBef>
              </a:pPr>
              <a:t>15</a:t>
            </a:fld>
            <a:endParaRPr spc="53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28C14A4-873D-41B6-A146-0DB3487A2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022" y="4942077"/>
            <a:ext cx="2657475" cy="7905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538" y="544338"/>
            <a:ext cx="12863689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233" dirty="0"/>
              <a:t>What </a:t>
            </a:r>
            <a:r>
              <a:rPr spc="27" dirty="0"/>
              <a:t>are</a:t>
            </a:r>
            <a:r>
              <a:rPr spc="-653" dirty="0"/>
              <a:t> </a:t>
            </a:r>
            <a:r>
              <a:rPr spc="187" dirty="0"/>
              <a:t>Convolutions?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05373" y="2110316"/>
          <a:ext cx="9448798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50252" y="2820247"/>
          <a:ext cx="2834639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5413247" y="2889503"/>
            <a:ext cx="1032933" cy="435187"/>
            <a:chOff x="4059935" y="2167127"/>
            <a:chExt cx="774700" cy="326390"/>
          </a:xfrm>
        </p:grpSpPr>
        <p:sp>
          <p:nvSpPr>
            <p:cNvPr id="6" name="object 6"/>
            <p:cNvSpPr/>
            <p:nvPr/>
          </p:nvSpPr>
          <p:spPr>
            <a:xfrm>
              <a:off x="4059935" y="2167127"/>
              <a:ext cx="774191" cy="3261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4107179" y="2196465"/>
              <a:ext cx="678179" cy="220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4107179" y="2196464"/>
              <a:ext cx="678180" cy="220979"/>
            </a:xfrm>
            <a:custGeom>
              <a:avLst/>
              <a:gdLst/>
              <a:ahLst/>
              <a:cxnLst/>
              <a:rect l="l" t="t" r="r" b="b"/>
              <a:pathLst>
                <a:path w="678179" h="220980">
                  <a:moveTo>
                    <a:pt x="0" y="55245"/>
                  </a:moveTo>
                  <a:lnTo>
                    <a:pt x="567690" y="55245"/>
                  </a:lnTo>
                  <a:lnTo>
                    <a:pt x="567690" y="0"/>
                  </a:lnTo>
                  <a:lnTo>
                    <a:pt x="678180" y="110490"/>
                  </a:lnTo>
                  <a:lnTo>
                    <a:pt x="567690" y="220980"/>
                  </a:lnTo>
                  <a:lnTo>
                    <a:pt x="567690" y="165735"/>
                  </a:lnTo>
                  <a:lnTo>
                    <a:pt x="0" y="165735"/>
                  </a:lnTo>
                  <a:lnTo>
                    <a:pt x="0" y="55245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505373" y="3530176"/>
          <a:ext cx="9448798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71721" y="2124795"/>
            <a:ext cx="680720" cy="179970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853" algn="ctr">
              <a:spcBef>
                <a:spcPts val="133"/>
              </a:spcBef>
            </a:pPr>
            <a:r>
              <a:rPr sz="2400" spc="-127" dirty="0">
                <a:latin typeface="DejaVu Serif"/>
                <a:cs typeface="DejaVu Serif"/>
              </a:rPr>
              <a:t>𝑓</a:t>
            </a:r>
            <a:endParaRPr sz="2400">
              <a:latin typeface="DejaVu Serif"/>
              <a:cs typeface="DejaVu Serif"/>
            </a:endParaRPr>
          </a:p>
          <a:p>
            <a:pPr>
              <a:spcBef>
                <a:spcPts val="7"/>
              </a:spcBef>
            </a:pPr>
            <a:endParaRPr sz="2467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</a:pPr>
            <a:r>
              <a:rPr sz="2400" spc="27" dirty="0">
                <a:latin typeface="DejaVu Serif"/>
                <a:cs typeface="DejaVu Serif"/>
              </a:rPr>
              <a:t>𝑔</a:t>
            </a:r>
            <a:endParaRPr sz="2400">
              <a:latin typeface="DejaVu Serif"/>
              <a:cs typeface="DejaVu Serif"/>
            </a:endParaRPr>
          </a:p>
          <a:p>
            <a:pPr algn="ctr">
              <a:spcBef>
                <a:spcPts val="2333"/>
              </a:spcBef>
            </a:pPr>
            <a:r>
              <a:rPr sz="2400" spc="-127" dirty="0">
                <a:latin typeface="DejaVu Serif"/>
                <a:cs typeface="DejaVu Serif"/>
              </a:rPr>
              <a:t>𝑓 </a:t>
            </a:r>
            <a:r>
              <a:rPr sz="2400" spc="-473" dirty="0">
                <a:latin typeface="DejaVu Serif"/>
                <a:cs typeface="DejaVu Serif"/>
              </a:rPr>
              <a:t>∗</a:t>
            </a:r>
            <a:r>
              <a:rPr sz="2400" spc="-380" dirty="0">
                <a:latin typeface="DejaVu Serif"/>
                <a:cs typeface="DejaVu Serif"/>
              </a:rPr>
              <a:t> </a:t>
            </a:r>
            <a:r>
              <a:rPr sz="2400" spc="27" dirty="0">
                <a:latin typeface="DejaVu Serif"/>
                <a:cs typeface="DejaVu Serif"/>
              </a:rPr>
              <a:t>𝑔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38211" y="1232068"/>
            <a:ext cx="4989405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13" dirty="0">
                <a:latin typeface="Trebuchet MS"/>
                <a:cs typeface="Trebuchet MS"/>
              </a:rPr>
              <a:t>Discrete </a:t>
            </a:r>
            <a:r>
              <a:rPr sz="3733" spc="-40" dirty="0">
                <a:latin typeface="Trebuchet MS"/>
                <a:cs typeface="Trebuchet MS"/>
              </a:rPr>
              <a:t>case: </a:t>
            </a:r>
            <a:r>
              <a:rPr sz="3733" spc="107" dirty="0">
                <a:latin typeface="Trebuchet MS"/>
                <a:cs typeface="Trebuchet MS"/>
              </a:rPr>
              <a:t>box</a:t>
            </a:r>
            <a:r>
              <a:rPr sz="3733" spc="-513" dirty="0">
                <a:latin typeface="Trebuchet MS"/>
                <a:cs typeface="Trebuchet MS"/>
              </a:rPr>
              <a:t> </a:t>
            </a:r>
            <a:r>
              <a:rPr sz="3733" spc="-193" dirty="0">
                <a:latin typeface="Trebuchet MS"/>
                <a:cs typeface="Trebuchet MS"/>
              </a:rPr>
              <a:t>filter</a:t>
            </a:r>
            <a:endParaRPr sz="3733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01014" y="4872194"/>
            <a:ext cx="169333" cy="16933"/>
          </a:xfrm>
          <a:custGeom>
            <a:avLst/>
            <a:gdLst/>
            <a:ahLst/>
            <a:cxnLst/>
            <a:rect l="l" t="t" r="r" b="b"/>
            <a:pathLst>
              <a:path w="127000" h="12700">
                <a:moveTo>
                  <a:pt x="127000" y="0"/>
                </a:moveTo>
                <a:lnTo>
                  <a:pt x="0" y="0"/>
                </a:lnTo>
                <a:lnTo>
                  <a:pt x="0" y="12699"/>
                </a:lnTo>
                <a:lnTo>
                  <a:pt x="127000" y="12699"/>
                </a:lnTo>
                <a:lnTo>
                  <a:pt x="1270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5832347" y="4872194"/>
            <a:ext cx="169333" cy="16933"/>
          </a:xfrm>
          <a:custGeom>
            <a:avLst/>
            <a:gdLst/>
            <a:ahLst/>
            <a:cxnLst/>
            <a:rect l="l" t="t" r="r" b="b"/>
            <a:pathLst>
              <a:path w="127000" h="12700">
                <a:moveTo>
                  <a:pt x="127000" y="0"/>
                </a:moveTo>
                <a:lnTo>
                  <a:pt x="0" y="0"/>
                </a:lnTo>
                <a:lnTo>
                  <a:pt x="0" y="12699"/>
                </a:lnTo>
                <a:lnTo>
                  <a:pt x="127000" y="12699"/>
                </a:lnTo>
                <a:lnTo>
                  <a:pt x="1270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7237814" y="4872194"/>
            <a:ext cx="169333" cy="16933"/>
          </a:xfrm>
          <a:custGeom>
            <a:avLst/>
            <a:gdLst/>
            <a:ahLst/>
            <a:cxnLst/>
            <a:rect l="l" t="t" r="r" b="b"/>
            <a:pathLst>
              <a:path w="127000" h="12700">
                <a:moveTo>
                  <a:pt x="127000" y="0"/>
                </a:moveTo>
                <a:lnTo>
                  <a:pt x="0" y="0"/>
                </a:lnTo>
                <a:lnTo>
                  <a:pt x="0" y="12699"/>
                </a:lnTo>
                <a:lnTo>
                  <a:pt x="127000" y="12699"/>
                </a:lnTo>
                <a:lnTo>
                  <a:pt x="1270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8397240" y="4906517"/>
            <a:ext cx="23622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30"/>
              </a:spcBef>
            </a:pPr>
            <a:fld id="{81D60167-4931-47E6-BA6A-407CBD079E47}" type="slidenum">
              <a:rPr lang="de-DE" spc="40" smtClean="0"/>
              <a:pPr marL="39370">
                <a:spcBef>
                  <a:spcPts val="30"/>
                </a:spcBef>
              </a:pPr>
              <a:t>16</a:t>
            </a:fld>
            <a:endParaRPr spc="53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9547BF8-47D6-470F-A945-E2AB60894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050" y="4534724"/>
            <a:ext cx="3133725" cy="9334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538" y="544338"/>
            <a:ext cx="12863689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233" dirty="0"/>
              <a:t>What </a:t>
            </a:r>
            <a:r>
              <a:rPr spc="27" dirty="0"/>
              <a:t>are</a:t>
            </a:r>
            <a:r>
              <a:rPr spc="-653" dirty="0"/>
              <a:t> </a:t>
            </a:r>
            <a:r>
              <a:rPr spc="187" dirty="0"/>
              <a:t>Convolutions?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05373" y="2110316"/>
          <a:ext cx="9448798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395133" y="2820247"/>
          <a:ext cx="2834639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6360161" y="2889503"/>
            <a:ext cx="1028700" cy="435187"/>
            <a:chOff x="4770120" y="2167127"/>
            <a:chExt cx="771525" cy="326390"/>
          </a:xfrm>
        </p:grpSpPr>
        <p:sp>
          <p:nvSpPr>
            <p:cNvPr id="6" name="object 6"/>
            <p:cNvSpPr/>
            <p:nvPr/>
          </p:nvSpPr>
          <p:spPr>
            <a:xfrm>
              <a:off x="4770120" y="2167127"/>
              <a:ext cx="771144" cy="3261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4815839" y="2196465"/>
              <a:ext cx="678179" cy="220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4815840" y="2196464"/>
              <a:ext cx="678180" cy="220979"/>
            </a:xfrm>
            <a:custGeom>
              <a:avLst/>
              <a:gdLst/>
              <a:ahLst/>
              <a:cxnLst/>
              <a:rect l="l" t="t" r="r" b="b"/>
              <a:pathLst>
                <a:path w="678179" h="220980">
                  <a:moveTo>
                    <a:pt x="0" y="55245"/>
                  </a:moveTo>
                  <a:lnTo>
                    <a:pt x="567690" y="55245"/>
                  </a:lnTo>
                  <a:lnTo>
                    <a:pt x="567690" y="0"/>
                  </a:lnTo>
                  <a:lnTo>
                    <a:pt x="678180" y="110490"/>
                  </a:lnTo>
                  <a:lnTo>
                    <a:pt x="567690" y="220980"/>
                  </a:lnTo>
                  <a:lnTo>
                    <a:pt x="567690" y="165735"/>
                  </a:lnTo>
                  <a:lnTo>
                    <a:pt x="0" y="165735"/>
                  </a:lnTo>
                  <a:lnTo>
                    <a:pt x="0" y="55245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505373" y="3530176"/>
          <a:ext cx="9448798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71721" y="2124795"/>
            <a:ext cx="680720" cy="179970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853" algn="ctr">
              <a:spcBef>
                <a:spcPts val="133"/>
              </a:spcBef>
            </a:pPr>
            <a:r>
              <a:rPr sz="2400" spc="-127" dirty="0">
                <a:latin typeface="DejaVu Serif"/>
                <a:cs typeface="DejaVu Serif"/>
              </a:rPr>
              <a:t>𝑓</a:t>
            </a:r>
            <a:endParaRPr sz="2400">
              <a:latin typeface="DejaVu Serif"/>
              <a:cs typeface="DejaVu Serif"/>
            </a:endParaRPr>
          </a:p>
          <a:p>
            <a:pPr>
              <a:spcBef>
                <a:spcPts val="7"/>
              </a:spcBef>
            </a:pPr>
            <a:endParaRPr sz="2467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</a:pPr>
            <a:r>
              <a:rPr sz="2400" spc="27" dirty="0">
                <a:latin typeface="DejaVu Serif"/>
                <a:cs typeface="DejaVu Serif"/>
              </a:rPr>
              <a:t>𝑔</a:t>
            </a:r>
            <a:endParaRPr sz="2400">
              <a:latin typeface="DejaVu Serif"/>
              <a:cs typeface="DejaVu Serif"/>
            </a:endParaRPr>
          </a:p>
          <a:p>
            <a:pPr algn="ctr">
              <a:spcBef>
                <a:spcPts val="2333"/>
              </a:spcBef>
            </a:pPr>
            <a:r>
              <a:rPr sz="2400" spc="-127" dirty="0">
                <a:latin typeface="DejaVu Serif"/>
                <a:cs typeface="DejaVu Serif"/>
              </a:rPr>
              <a:t>𝑓 </a:t>
            </a:r>
            <a:r>
              <a:rPr sz="2400" spc="-473" dirty="0">
                <a:latin typeface="DejaVu Serif"/>
                <a:cs typeface="DejaVu Serif"/>
              </a:rPr>
              <a:t>∗</a:t>
            </a:r>
            <a:r>
              <a:rPr sz="2400" spc="-380" dirty="0">
                <a:latin typeface="DejaVu Serif"/>
                <a:cs typeface="DejaVu Serif"/>
              </a:rPr>
              <a:t> </a:t>
            </a:r>
            <a:r>
              <a:rPr sz="2400" spc="27" dirty="0">
                <a:latin typeface="DejaVu Serif"/>
                <a:cs typeface="DejaVu Serif"/>
              </a:rPr>
              <a:t>𝑔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38211" y="1232068"/>
            <a:ext cx="4989405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13" dirty="0">
                <a:latin typeface="Trebuchet MS"/>
                <a:cs typeface="Trebuchet MS"/>
              </a:rPr>
              <a:t>Discrete </a:t>
            </a:r>
            <a:r>
              <a:rPr sz="3733" spc="-40" dirty="0">
                <a:latin typeface="Trebuchet MS"/>
                <a:cs typeface="Trebuchet MS"/>
              </a:rPr>
              <a:t>case: </a:t>
            </a:r>
            <a:r>
              <a:rPr sz="3733" spc="107" dirty="0">
                <a:latin typeface="Trebuchet MS"/>
                <a:cs typeface="Trebuchet MS"/>
              </a:rPr>
              <a:t>box</a:t>
            </a:r>
            <a:r>
              <a:rPr sz="3733" spc="-513" dirty="0">
                <a:latin typeface="Trebuchet MS"/>
                <a:cs typeface="Trebuchet MS"/>
              </a:rPr>
              <a:t> </a:t>
            </a:r>
            <a:r>
              <a:rPr sz="3733" spc="-193" dirty="0">
                <a:latin typeface="Trebuchet MS"/>
                <a:cs typeface="Trebuchet MS"/>
              </a:rPr>
              <a:t>filter</a:t>
            </a:r>
            <a:endParaRPr sz="3733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01014" y="4872194"/>
            <a:ext cx="169333" cy="16933"/>
          </a:xfrm>
          <a:custGeom>
            <a:avLst/>
            <a:gdLst/>
            <a:ahLst/>
            <a:cxnLst/>
            <a:rect l="l" t="t" r="r" b="b"/>
            <a:pathLst>
              <a:path w="127000" h="12700">
                <a:moveTo>
                  <a:pt x="127000" y="0"/>
                </a:moveTo>
                <a:lnTo>
                  <a:pt x="0" y="0"/>
                </a:lnTo>
                <a:lnTo>
                  <a:pt x="0" y="12699"/>
                </a:lnTo>
                <a:lnTo>
                  <a:pt x="127000" y="12699"/>
                </a:lnTo>
                <a:lnTo>
                  <a:pt x="1270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6306480" y="4872194"/>
            <a:ext cx="169333" cy="16933"/>
          </a:xfrm>
          <a:custGeom>
            <a:avLst/>
            <a:gdLst/>
            <a:ahLst/>
            <a:cxnLst/>
            <a:rect l="l" t="t" r="r" b="b"/>
            <a:pathLst>
              <a:path w="127000" h="12700">
                <a:moveTo>
                  <a:pt x="127000" y="0"/>
                </a:moveTo>
                <a:lnTo>
                  <a:pt x="0" y="0"/>
                </a:lnTo>
                <a:lnTo>
                  <a:pt x="0" y="12699"/>
                </a:lnTo>
                <a:lnTo>
                  <a:pt x="127000" y="12699"/>
                </a:lnTo>
                <a:lnTo>
                  <a:pt x="1270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7237814" y="4872194"/>
            <a:ext cx="169333" cy="16933"/>
          </a:xfrm>
          <a:custGeom>
            <a:avLst/>
            <a:gdLst/>
            <a:ahLst/>
            <a:cxnLst/>
            <a:rect l="l" t="t" r="r" b="b"/>
            <a:pathLst>
              <a:path w="127000" h="12700">
                <a:moveTo>
                  <a:pt x="127000" y="0"/>
                </a:moveTo>
                <a:lnTo>
                  <a:pt x="0" y="0"/>
                </a:lnTo>
                <a:lnTo>
                  <a:pt x="0" y="12699"/>
                </a:lnTo>
                <a:lnTo>
                  <a:pt x="127000" y="12699"/>
                </a:lnTo>
                <a:lnTo>
                  <a:pt x="1270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8397240" y="4906517"/>
            <a:ext cx="23622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30"/>
              </a:spcBef>
            </a:pPr>
            <a:fld id="{81D60167-4931-47E6-BA6A-407CBD079E47}" type="slidenum">
              <a:rPr lang="de-DE" spc="40" smtClean="0"/>
              <a:pPr marL="39370">
                <a:spcBef>
                  <a:spcPts val="30"/>
                </a:spcBef>
              </a:pPr>
              <a:t>17</a:t>
            </a:fld>
            <a:endParaRPr spc="53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556592D3-476E-40CB-B71C-549ADEB9B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182" y="4585378"/>
            <a:ext cx="3267075" cy="10858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538" y="544338"/>
            <a:ext cx="12863689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233" dirty="0"/>
              <a:t>What </a:t>
            </a:r>
            <a:r>
              <a:rPr spc="27" dirty="0"/>
              <a:t>are</a:t>
            </a:r>
            <a:r>
              <a:rPr spc="-653" dirty="0"/>
              <a:t> </a:t>
            </a:r>
            <a:r>
              <a:rPr spc="187" dirty="0"/>
              <a:t>Convolutions?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05373" y="2110316"/>
          <a:ext cx="9448798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350172" y="2820247"/>
          <a:ext cx="2834639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7315201" y="2889503"/>
            <a:ext cx="1028700" cy="435187"/>
            <a:chOff x="5486400" y="2167127"/>
            <a:chExt cx="771525" cy="326390"/>
          </a:xfrm>
        </p:grpSpPr>
        <p:sp>
          <p:nvSpPr>
            <p:cNvPr id="6" name="object 6"/>
            <p:cNvSpPr/>
            <p:nvPr/>
          </p:nvSpPr>
          <p:spPr>
            <a:xfrm>
              <a:off x="5486400" y="2167127"/>
              <a:ext cx="771144" cy="3261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5532119" y="2196465"/>
              <a:ext cx="678179" cy="220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5532119" y="2196464"/>
              <a:ext cx="678180" cy="220979"/>
            </a:xfrm>
            <a:custGeom>
              <a:avLst/>
              <a:gdLst/>
              <a:ahLst/>
              <a:cxnLst/>
              <a:rect l="l" t="t" r="r" b="b"/>
              <a:pathLst>
                <a:path w="678179" h="220980">
                  <a:moveTo>
                    <a:pt x="0" y="55245"/>
                  </a:moveTo>
                  <a:lnTo>
                    <a:pt x="567690" y="55245"/>
                  </a:lnTo>
                  <a:lnTo>
                    <a:pt x="567690" y="0"/>
                  </a:lnTo>
                  <a:lnTo>
                    <a:pt x="678180" y="110490"/>
                  </a:lnTo>
                  <a:lnTo>
                    <a:pt x="567690" y="220980"/>
                  </a:lnTo>
                  <a:lnTo>
                    <a:pt x="567690" y="165735"/>
                  </a:lnTo>
                  <a:lnTo>
                    <a:pt x="0" y="165735"/>
                  </a:lnTo>
                  <a:lnTo>
                    <a:pt x="0" y="55245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505373" y="3530176"/>
          <a:ext cx="9448798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71721" y="2124795"/>
            <a:ext cx="680720" cy="179970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853" algn="ctr">
              <a:spcBef>
                <a:spcPts val="133"/>
              </a:spcBef>
            </a:pPr>
            <a:r>
              <a:rPr sz="2400" spc="-127" dirty="0">
                <a:latin typeface="DejaVu Serif"/>
                <a:cs typeface="DejaVu Serif"/>
              </a:rPr>
              <a:t>𝑓</a:t>
            </a:r>
            <a:endParaRPr sz="2400">
              <a:latin typeface="DejaVu Serif"/>
              <a:cs typeface="DejaVu Serif"/>
            </a:endParaRPr>
          </a:p>
          <a:p>
            <a:pPr>
              <a:spcBef>
                <a:spcPts val="7"/>
              </a:spcBef>
            </a:pPr>
            <a:endParaRPr sz="2467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</a:pPr>
            <a:r>
              <a:rPr sz="2400" spc="27" dirty="0">
                <a:latin typeface="DejaVu Serif"/>
                <a:cs typeface="DejaVu Serif"/>
              </a:rPr>
              <a:t>𝑔</a:t>
            </a:r>
            <a:endParaRPr sz="2400">
              <a:latin typeface="DejaVu Serif"/>
              <a:cs typeface="DejaVu Serif"/>
            </a:endParaRPr>
          </a:p>
          <a:p>
            <a:pPr algn="ctr">
              <a:spcBef>
                <a:spcPts val="2333"/>
              </a:spcBef>
            </a:pPr>
            <a:r>
              <a:rPr sz="2400" spc="-127" dirty="0">
                <a:latin typeface="DejaVu Serif"/>
                <a:cs typeface="DejaVu Serif"/>
              </a:rPr>
              <a:t>𝑓 </a:t>
            </a:r>
            <a:r>
              <a:rPr sz="2400" spc="-473" dirty="0">
                <a:latin typeface="DejaVu Serif"/>
                <a:cs typeface="DejaVu Serif"/>
              </a:rPr>
              <a:t>∗</a:t>
            </a:r>
            <a:r>
              <a:rPr sz="2400" spc="-380" dirty="0">
                <a:latin typeface="DejaVu Serif"/>
                <a:cs typeface="DejaVu Serif"/>
              </a:rPr>
              <a:t> </a:t>
            </a:r>
            <a:r>
              <a:rPr sz="2400" spc="27" dirty="0">
                <a:latin typeface="DejaVu Serif"/>
                <a:cs typeface="DejaVu Serif"/>
              </a:rPr>
              <a:t>𝑔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38211" y="1232068"/>
            <a:ext cx="4989405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13" dirty="0">
                <a:latin typeface="Trebuchet MS"/>
                <a:cs typeface="Trebuchet MS"/>
              </a:rPr>
              <a:t>Discrete </a:t>
            </a:r>
            <a:r>
              <a:rPr sz="3733" spc="-40" dirty="0">
                <a:latin typeface="Trebuchet MS"/>
                <a:cs typeface="Trebuchet MS"/>
              </a:rPr>
              <a:t>case: </a:t>
            </a:r>
            <a:r>
              <a:rPr sz="3733" spc="107" dirty="0">
                <a:latin typeface="Trebuchet MS"/>
                <a:cs typeface="Trebuchet MS"/>
              </a:rPr>
              <a:t>box</a:t>
            </a:r>
            <a:r>
              <a:rPr sz="3733" spc="-513" dirty="0">
                <a:latin typeface="Trebuchet MS"/>
                <a:cs typeface="Trebuchet MS"/>
              </a:rPr>
              <a:t> </a:t>
            </a:r>
            <a:r>
              <a:rPr sz="3733" spc="-193" dirty="0">
                <a:latin typeface="Trebuchet MS"/>
                <a:cs typeface="Trebuchet MS"/>
              </a:rPr>
              <a:t>filter</a:t>
            </a:r>
            <a:endParaRPr sz="3733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34612" y="4745616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10" h="212089">
                <a:moveTo>
                  <a:pt x="380492" y="0"/>
                </a:moveTo>
                <a:lnTo>
                  <a:pt x="377469" y="8597"/>
                </a:lnTo>
                <a:lnTo>
                  <a:pt x="389727" y="13915"/>
                </a:lnTo>
                <a:lnTo>
                  <a:pt x="400270" y="21277"/>
                </a:lnTo>
                <a:lnTo>
                  <a:pt x="421673" y="55406"/>
                </a:lnTo>
                <a:lnTo>
                  <a:pt x="428713" y="104813"/>
                </a:lnTo>
                <a:lnTo>
                  <a:pt x="427928" y="123489"/>
                </a:lnTo>
                <a:lnTo>
                  <a:pt x="416153" y="169214"/>
                </a:lnTo>
                <a:lnTo>
                  <a:pt x="389875" y="197805"/>
                </a:lnTo>
                <a:lnTo>
                  <a:pt x="377812" y="203149"/>
                </a:lnTo>
                <a:lnTo>
                  <a:pt x="380492" y="211747"/>
                </a:lnTo>
                <a:lnTo>
                  <a:pt x="420945" y="187710"/>
                </a:lnTo>
                <a:lnTo>
                  <a:pt x="443664" y="143335"/>
                </a:lnTo>
                <a:lnTo>
                  <a:pt x="448017" y="105930"/>
                </a:lnTo>
                <a:lnTo>
                  <a:pt x="446927" y="86519"/>
                </a:lnTo>
                <a:lnTo>
                  <a:pt x="430555" y="37109"/>
                </a:lnTo>
                <a:lnTo>
                  <a:pt x="395843" y="5541"/>
                </a:lnTo>
                <a:lnTo>
                  <a:pt x="380492" y="0"/>
                </a:lnTo>
                <a:close/>
              </a:path>
              <a:path w="448310" h="212089">
                <a:moveTo>
                  <a:pt x="67538" y="0"/>
                </a:moveTo>
                <a:lnTo>
                  <a:pt x="27154" y="24095"/>
                </a:lnTo>
                <a:lnTo>
                  <a:pt x="4370" y="68576"/>
                </a:lnTo>
                <a:lnTo>
                  <a:pt x="0" y="105930"/>
                </a:lnTo>
                <a:lnTo>
                  <a:pt x="1090" y="125383"/>
                </a:lnTo>
                <a:lnTo>
                  <a:pt x="17424" y="174739"/>
                </a:lnTo>
                <a:lnTo>
                  <a:pt x="52141" y="206212"/>
                </a:lnTo>
                <a:lnTo>
                  <a:pt x="67538" y="211747"/>
                </a:lnTo>
                <a:lnTo>
                  <a:pt x="70218" y="203149"/>
                </a:lnTo>
                <a:lnTo>
                  <a:pt x="58149" y="197805"/>
                </a:lnTo>
                <a:lnTo>
                  <a:pt x="47737" y="190368"/>
                </a:lnTo>
                <a:lnTo>
                  <a:pt x="26383" y="155689"/>
                </a:lnTo>
                <a:lnTo>
                  <a:pt x="19316" y="104813"/>
                </a:lnTo>
                <a:lnTo>
                  <a:pt x="20102" y="86744"/>
                </a:lnTo>
                <a:lnTo>
                  <a:pt x="31877" y="42138"/>
                </a:lnTo>
                <a:lnTo>
                  <a:pt x="58337" y="13915"/>
                </a:lnTo>
                <a:lnTo>
                  <a:pt x="70548" y="8597"/>
                </a:lnTo>
                <a:lnTo>
                  <a:pt x="67538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5375147" y="4872194"/>
            <a:ext cx="169333" cy="16933"/>
          </a:xfrm>
          <a:custGeom>
            <a:avLst/>
            <a:gdLst/>
            <a:ahLst/>
            <a:cxnLst/>
            <a:rect l="l" t="t" r="r" b="b"/>
            <a:pathLst>
              <a:path w="127000" h="12700">
                <a:moveTo>
                  <a:pt x="127000" y="0"/>
                </a:moveTo>
                <a:lnTo>
                  <a:pt x="0" y="0"/>
                </a:lnTo>
                <a:lnTo>
                  <a:pt x="0" y="12699"/>
                </a:lnTo>
                <a:lnTo>
                  <a:pt x="127000" y="12699"/>
                </a:lnTo>
                <a:lnTo>
                  <a:pt x="1270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6306480" y="4872194"/>
            <a:ext cx="169333" cy="16933"/>
          </a:xfrm>
          <a:custGeom>
            <a:avLst/>
            <a:gdLst/>
            <a:ahLst/>
            <a:cxnLst/>
            <a:rect l="l" t="t" r="r" b="b"/>
            <a:pathLst>
              <a:path w="127000" h="12700">
                <a:moveTo>
                  <a:pt x="127000" y="0"/>
                </a:moveTo>
                <a:lnTo>
                  <a:pt x="0" y="0"/>
                </a:lnTo>
                <a:lnTo>
                  <a:pt x="0" y="12699"/>
                </a:lnTo>
                <a:lnTo>
                  <a:pt x="127000" y="12699"/>
                </a:lnTo>
                <a:lnTo>
                  <a:pt x="1270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7237814" y="4872194"/>
            <a:ext cx="169333" cy="16933"/>
          </a:xfrm>
          <a:custGeom>
            <a:avLst/>
            <a:gdLst/>
            <a:ahLst/>
            <a:cxnLst/>
            <a:rect l="l" t="t" r="r" b="b"/>
            <a:pathLst>
              <a:path w="127000" h="12700">
                <a:moveTo>
                  <a:pt x="127000" y="0"/>
                </a:moveTo>
                <a:lnTo>
                  <a:pt x="0" y="0"/>
                </a:lnTo>
                <a:lnTo>
                  <a:pt x="0" y="12699"/>
                </a:lnTo>
                <a:lnTo>
                  <a:pt x="127000" y="12699"/>
                </a:lnTo>
                <a:lnTo>
                  <a:pt x="1270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8397240" y="4906517"/>
            <a:ext cx="23622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30"/>
              </a:spcBef>
            </a:pPr>
            <a:fld id="{81D60167-4931-47E6-BA6A-407CBD079E47}" type="slidenum">
              <a:rPr lang="de-DE" spc="40" smtClean="0"/>
              <a:pPr marL="39370">
                <a:spcBef>
                  <a:spcPts val="30"/>
                </a:spcBef>
              </a:pPr>
              <a:t>18</a:t>
            </a:fld>
            <a:endParaRPr spc="53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6B1235B-5D0F-409E-A839-8A1373927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275" y="4415979"/>
            <a:ext cx="3219450" cy="9810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538" y="544338"/>
            <a:ext cx="12863689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233" dirty="0"/>
              <a:t>What </a:t>
            </a:r>
            <a:r>
              <a:rPr spc="27" dirty="0"/>
              <a:t>are</a:t>
            </a:r>
            <a:r>
              <a:rPr spc="-653" dirty="0"/>
              <a:t> </a:t>
            </a:r>
            <a:r>
              <a:rPr spc="187" dirty="0"/>
              <a:t>Convolutions?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05373" y="2110316"/>
          <a:ext cx="9448798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284893" y="2820247"/>
          <a:ext cx="2834639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8249921" y="2889503"/>
            <a:ext cx="1028700" cy="435187"/>
            <a:chOff x="6187440" y="2167127"/>
            <a:chExt cx="771525" cy="326390"/>
          </a:xfrm>
        </p:grpSpPr>
        <p:sp>
          <p:nvSpPr>
            <p:cNvPr id="6" name="object 6"/>
            <p:cNvSpPr/>
            <p:nvPr/>
          </p:nvSpPr>
          <p:spPr>
            <a:xfrm>
              <a:off x="6187440" y="2167127"/>
              <a:ext cx="771143" cy="3261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6233159" y="2196465"/>
              <a:ext cx="678179" cy="220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6233160" y="2196464"/>
              <a:ext cx="678180" cy="220979"/>
            </a:xfrm>
            <a:custGeom>
              <a:avLst/>
              <a:gdLst/>
              <a:ahLst/>
              <a:cxnLst/>
              <a:rect l="l" t="t" r="r" b="b"/>
              <a:pathLst>
                <a:path w="678179" h="220980">
                  <a:moveTo>
                    <a:pt x="0" y="55245"/>
                  </a:moveTo>
                  <a:lnTo>
                    <a:pt x="567690" y="55245"/>
                  </a:lnTo>
                  <a:lnTo>
                    <a:pt x="567690" y="0"/>
                  </a:lnTo>
                  <a:lnTo>
                    <a:pt x="678180" y="110490"/>
                  </a:lnTo>
                  <a:lnTo>
                    <a:pt x="567690" y="220980"/>
                  </a:lnTo>
                  <a:lnTo>
                    <a:pt x="567690" y="165735"/>
                  </a:lnTo>
                  <a:lnTo>
                    <a:pt x="0" y="165735"/>
                  </a:lnTo>
                  <a:lnTo>
                    <a:pt x="0" y="55245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505373" y="3530176"/>
          <a:ext cx="9448798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90" dirty="0">
                          <a:latin typeface="Trebuchet MS"/>
                          <a:cs typeface="Trebuchet MS"/>
                        </a:rPr>
                        <a:t>10/3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71721" y="2124795"/>
            <a:ext cx="680720" cy="179970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853" algn="ctr">
              <a:spcBef>
                <a:spcPts val="133"/>
              </a:spcBef>
            </a:pPr>
            <a:r>
              <a:rPr sz="2400" spc="-127" dirty="0">
                <a:latin typeface="DejaVu Serif"/>
                <a:cs typeface="DejaVu Serif"/>
              </a:rPr>
              <a:t>𝑓</a:t>
            </a:r>
            <a:endParaRPr sz="2400">
              <a:latin typeface="DejaVu Serif"/>
              <a:cs typeface="DejaVu Serif"/>
            </a:endParaRPr>
          </a:p>
          <a:p>
            <a:pPr>
              <a:spcBef>
                <a:spcPts val="7"/>
              </a:spcBef>
            </a:pPr>
            <a:endParaRPr sz="2467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</a:pPr>
            <a:r>
              <a:rPr sz="2400" spc="27" dirty="0">
                <a:latin typeface="DejaVu Serif"/>
                <a:cs typeface="DejaVu Serif"/>
              </a:rPr>
              <a:t>𝑔</a:t>
            </a:r>
            <a:endParaRPr sz="2400">
              <a:latin typeface="DejaVu Serif"/>
              <a:cs typeface="DejaVu Serif"/>
            </a:endParaRPr>
          </a:p>
          <a:p>
            <a:pPr algn="ctr">
              <a:spcBef>
                <a:spcPts val="2333"/>
              </a:spcBef>
            </a:pPr>
            <a:r>
              <a:rPr sz="2400" spc="-127" dirty="0">
                <a:latin typeface="DejaVu Serif"/>
                <a:cs typeface="DejaVu Serif"/>
              </a:rPr>
              <a:t>𝑓 </a:t>
            </a:r>
            <a:r>
              <a:rPr sz="2400" spc="-473" dirty="0">
                <a:latin typeface="DejaVu Serif"/>
                <a:cs typeface="DejaVu Serif"/>
              </a:rPr>
              <a:t>∗</a:t>
            </a:r>
            <a:r>
              <a:rPr sz="2400" spc="-380" dirty="0">
                <a:latin typeface="DejaVu Serif"/>
                <a:cs typeface="DejaVu Serif"/>
              </a:rPr>
              <a:t> </a:t>
            </a:r>
            <a:r>
              <a:rPr sz="2400" spc="27" dirty="0">
                <a:latin typeface="DejaVu Serif"/>
                <a:cs typeface="DejaVu Serif"/>
              </a:rPr>
              <a:t>𝑔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38211" y="1232068"/>
            <a:ext cx="4989405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13" dirty="0">
                <a:latin typeface="Trebuchet MS"/>
                <a:cs typeface="Trebuchet MS"/>
              </a:rPr>
              <a:t>Discrete </a:t>
            </a:r>
            <a:r>
              <a:rPr sz="3733" spc="-40" dirty="0">
                <a:latin typeface="Trebuchet MS"/>
                <a:cs typeface="Trebuchet MS"/>
              </a:rPr>
              <a:t>case: </a:t>
            </a:r>
            <a:r>
              <a:rPr sz="3733" spc="107" dirty="0">
                <a:latin typeface="Trebuchet MS"/>
                <a:cs typeface="Trebuchet MS"/>
              </a:rPr>
              <a:t>box</a:t>
            </a:r>
            <a:r>
              <a:rPr sz="3733" spc="-513" dirty="0">
                <a:latin typeface="Trebuchet MS"/>
                <a:cs typeface="Trebuchet MS"/>
              </a:rPr>
              <a:t> </a:t>
            </a:r>
            <a:r>
              <a:rPr sz="3733" spc="-193" dirty="0">
                <a:latin typeface="Trebuchet MS"/>
                <a:cs typeface="Trebuchet MS"/>
              </a:rPr>
              <a:t>filter</a:t>
            </a:r>
            <a:endParaRPr sz="3733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44686" y="4864218"/>
            <a:ext cx="169333" cy="16933"/>
          </a:xfrm>
          <a:custGeom>
            <a:avLst/>
            <a:gdLst/>
            <a:ahLst/>
            <a:cxnLst/>
            <a:rect l="l" t="t" r="r" b="b"/>
            <a:pathLst>
              <a:path w="127000" h="12700">
                <a:moveTo>
                  <a:pt x="127000" y="0"/>
                </a:moveTo>
                <a:lnTo>
                  <a:pt x="0" y="0"/>
                </a:lnTo>
                <a:lnTo>
                  <a:pt x="0" y="12700"/>
                </a:lnTo>
                <a:lnTo>
                  <a:pt x="127000" y="12700"/>
                </a:lnTo>
                <a:lnTo>
                  <a:pt x="1270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6059086" y="4864218"/>
            <a:ext cx="169333" cy="16933"/>
          </a:xfrm>
          <a:custGeom>
            <a:avLst/>
            <a:gdLst/>
            <a:ahLst/>
            <a:cxnLst/>
            <a:rect l="l" t="t" r="r" b="b"/>
            <a:pathLst>
              <a:path w="127000" h="12700">
                <a:moveTo>
                  <a:pt x="127000" y="0"/>
                </a:moveTo>
                <a:lnTo>
                  <a:pt x="0" y="0"/>
                </a:lnTo>
                <a:lnTo>
                  <a:pt x="0" y="12700"/>
                </a:lnTo>
                <a:lnTo>
                  <a:pt x="127000" y="12700"/>
                </a:lnTo>
                <a:lnTo>
                  <a:pt x="1270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6990419" y="4864218"/>
            <a:ext cx="169333" cy="16933"/>
          </a:xfrm>
          <a:custGeom>
            <a:avLst/>
            <a:gdLst/>
            <a:ahLst/>
            <a:cxnLst/>
            <a:rect l="l" t="t" r="r" b="b"/>
            <a:pathLst>
              <a:path w="127000" h="12700">
                <a:moveTo>
                  <a:pt x="127000" y="0"/>
                </a:moveTo>
                <a:lnTo>
                  <a:pt x="0" y="0"/>
                </a:lnTo>
                <a:lnTo>
                  <a:pt x="0" y="12700"/>
                </a:lnTo>
                <a:lnTo>
                  <a:pt x="127000" y="12700"/>
                </a:lnTo>
                <a:lnTo>
                  <a:pt x="1270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7566152" y="4864218"/>
            <a:ext cx="338667" cy="16933"/>
          </a:xfrm>
          <a:custGeom>
            <a:avLst/>
            <a:gdLst/>
            <a:ahLst/>
            <a:cxnLst/>
            <a:rect l="l" t="t" r="r" b="b"/>
            <a:pathLst>
              <a:path w="254000" h="12700">
                <a:moveTo>
                  <a:pt x="254000" y="0"/>
                </a:moveTo>
                <a:lnTo>
                  <a:pt x="0" y="0"/>
                </a:lnTo>
                <a:lnTo>
                  <a:pt x="0" y="12700"/>
                </a:lnTo>
                <a:lnTo>
                  <a:pt x="254000" y="12700"/>
                </a:lnTo>
                <a:lnTo>
                  <a:pt x="2540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8397240" y="4906517"/>
            <a:ext cx="23622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30"/>
              </a:spcBef>
            </a:pPr>
            <a:fld id="{81D60167-4931-47E6-BA6A-407CBD079E47}" type="slidenum">
              <a:rPr lang="de-DE" spc="40" smtClean="0"/>
              <a:pPr marL="39370">
                <a:spcBef>
                  <a:spcPts val="30"/>
                </a:spcBef>
              </a:pPr>
              <a:t>19</a:t>
            </a:fld>
            <a:endParaRPr spc="53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65549784-7A80-4331-B3FE-977094910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686" y="4330818"/>
            <a:ext cx="2847975" cy="10668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3067" y="163271"/>
            <a:ext cx="9685867" cy="780492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20" dirty="0"/>
              <a:t>Fully </a:t>
            </a:r>
            <a:r>
              <a:rPr spc="220" dirty="0"/>
              <a:t>Connected </a:t>
            </a:r>
            <a:r>
              <a:rPr spc="152" dirty="0"/>
              <a:t>Neural</a:t>
            </a:r>
            <a:r>
              <a:rPr spc="-887" dirty="0"/>
              <a:t> </a:t>
            </a:r>
            <a:r>
              <a:rPr spc="173" dirty="0"/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2476532" y="1350028"/>
            <a:ext cx="7889147" cy="39882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618231" y="5845056"/>
            <a:ext cx="7316047" cy="101600"/>
          </a:xfrm>
          <a:custGeom>
            <a:avLst/>
            <a:gdLst/>
            <a:ahLst/>
            <a:cxnLst/>
            <a:rect l="l" t="t" r="r" b="b"/>
            <a:pathLst>
              <a:path w="5487034" h="76200">
                <a:moveTo>
                  <a:pt x="5410204" y="50799"/>
                </a:moveTo>
                <a:lnTo>
                  <a:pt x="5410136" y="76198"/>
                </a:lnTo>
                <a:lnTo>
                  <a:pt x="5461212" y="50834"/>
                </a:lnTo>
                <a:lnTo>
                  <a:pt x="5422887" y="50834"/>
                </a:lnTo>
                <a:lnTo>
                  <a:pt x="5410204" y="50799"/>
                </a:lnTo>
                <a:close/>
              </a:path>
              <a:path w="5487034" h="76200">
                <a:moveTo>
                  <a:pt x="5410271" y="25399"/>
                </a:moveTo>
                <a:lnTo>
                  <a:pt x="5410204" y="50799"/>
                </a:lnTo>
                <a:lnTo>
                  <a:pt x="5422887" y="50834"/>
                </a:lnTo>
                <a:lnTo>
                  <a:pt x="5422950" y="25434"/>
                </a:lnTo>
                <a:lnTo>
                  <a:pt x="5410271" y="25399"/>
                </a:lnTo>
                <a:close/>
              </a:path>
              <a:path w="5487034" h="76200">
                <a:moveTo>
                  <a:pt x="5410339" y="0"/>
                </a:moveTo>
                <a:lnTo>
                  <a:pt x="5410271" y="25399"/>
                </a:lnTo>
                <a:lnTo>
                  <a:pt x="5422950" y="25434"/>
                </a:lnTo>
                <a:lnTo>
                  <a:pt x="5422887" y="50834"/>
                </a:lnTo>
                <a:lnTo>
                  <a:pt x="5461212" y="50834"/>
                </a:lnTo>
                <a:lnTo>
                  <a:pt x="5486438" y="38307"/>
                </a:lnTo>
                <a:lnTo>
                  <a:pt x="5410339" y="0"/>
                </a:lnTo>
                <a:close/>
              </a:path>
              <a:path w="5487034" h="76200">
                <a:moveTo>
                  <a:pt x="76" y="10617"/>
                </a:moveTo>
                <a:lnTo>
                  <a:pt x="0" y="36017"/>
                </a:lnTo>
                <a:lnTo>
                  <a:pt x="5410204" y="50799"/>
                </a:lnTo>
                <a:lnTo>
                  <a:pt x="5410271" y="25399"/>
                </a:lnTo>
                <a:lnTo>
                  <a:pt x="76" y="10617"/>
                </a:lnTo>
                <a:close/>
              </a:path>
            </a:pathLst>
          </a:custGeom>
          <a:solidFill>
            <a:srgbClr val="E46C0A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748603" y="1678905"/>
            <a:ext cx="101600" cy="4021667"/>
          </a:xfrm>
          <a:custGeom>
            <a:avLst/>
            <a:gdLst/>
            <a:ahLst/>
            <a:cxnLst/>
            <a:rect l="l" t="t" r="r" b="b"/>
            <a:pathLst>
              <a:path w="76200" h="3016250">
                <a:moveTo>
                  <a:pt x="76200" y="75971"/>
                </a:moveTo>
                <a:lnTo>
                  <a:pt x="69824" y="63423"/>
                </a:lnTo>
                <a:lnTo>
                  <a:pt x="37655" y="0"/>
                </a:lnTo>
                <a:lnTo>
                  <a:pt x="0" y="76415"/>
                </a:lnTo>
                <a:lnTo>
                  <a:pt x="25387" y="76276"/>
                </a:lnTo>
                <a:lnTo>
                  <a:pt x="42443" y="3015881"/>
                </a:lnTo>
                <a:lnTo>
                  <a:pt x="67843" y="3015742"/>
                </a:lnTo>
                <a:lnTo>
                  <a:pt x="50787" y="76123"/>
                </a:lnTo>
                <a:lnTo>
                  <a:pt x="76200" y="75971"/>
                </a:lnTo>
                <a:close/>
              </a:path>
            </a:pathLst>
          </a:custGeom>
          <a:solidFill>
            <a:srgbClr val="E46C0A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5567782" y="5984915"/>
            <a:ext cx="1205653" cy="5299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333" spc="227" dirty="0">
                <a:latin typeface="Trebuchet MS"/>
                <a:cs typeface="Trebuchet MS"/>
              </a:rPr>
              <a:t>D</a:t>
            </a:r>
            <a:r>
              <a:rPr sz="3333" spc="207" dirty="0">
                <a:latin typeface="Trebuchet MS"/>
                <a:cs typeface="Trebuchet MS"/>
              </a:rPr>
              <a:t>e</a:t>
            </a:r>
            <a:r>
              <a:rPr sz="3333" spc="-27" dirty="0">
                <a:latin typeface="Trebuchet MS"/>
                <a:cs typeface="Trebuchet MS"/>
              </a:rPr>
              <a:t>pth</a:t>
            </a:r>
            <a:endParaRPr sz="3333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50126" y="8569501"/>
            <a:ext cx="10787061" cy="230897"/>
          </a:xfrm>
          <a:prstGeom prst="rect">
            <a:avLst/>
          </a:prstGeom>
        </p:spPr>
        <p:txBody>
          <a:bodyPr vert="horz" wrap="square" lIns="0" tIns="5080" rIns="0" bIns="0" rtlCol="0" anchor="ctr">
            <a:spAutoFit/>
          </a:bodyPr>
          <a:lstStyle/>
          <a:p>
            <a:pPr marL="16933">
              <a:spcBef>
                <a:spcPts val="40"/>
              </a:spcBef>
            </a:pPr>
            <a:r>
              <a:rPr spc="-33" dirty="0"/>
              <a:t>I2DL: </a:t>
            </a:r>
            <a:r>
              <a:rPr spc="-67" dirty="0"/>
              <a:t>Prof. </a:t>
            </a:r>
            <a:r>
              <a:rPr spc="13" dirty="0"/>
              <a:t>Niessner, </a:t>
            </a:r>
            <a:r>
              <a:rPr spc="-67" dirty="0"/>
              <a:t>Prof.</a:t>
            </a:r>
            <a:r>
              <a:rPr spc="-180" dirty="0"/>
              <a:t> </a:t>
            </a:r>
            <a:r>
              <a:rPr spc="7" dirty="0"/>
              <a:t>Leal-Taixé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273411" y="8578264"/>
            <a:ext cx="949080" cy="230897"/>
          </a:xfrm>
          <a:prstGeom prst="rect">
            <a:avLst/>
          </a:prstGeom>
        </p:spPr>
        <p:txBody>
          <a:bodyPr vert="horz" wrap="square" lIns="0" tIns="5080" rIns="0" bIns="0" rtlCol="0" anchor="ctr">
            <a:spAutoFit/>
          </a:bodyPr>
          <a:lstStyle/>
          <a:p>
            <a:pPr marL="52492">
              <a:spcBef>
                <a:spcPts val="40"/>
              </a:spcBef>
            </a:pPr>
            <a:fld id="{81D60167-4931-47E6-BA6A-407CBD079E47}" type="slidenum">
              <a:rPr spc="53" dirty="0"/>
              <a:pPr marL="52492">
                <a:spcBef>
                  <a:spcPts val="40"/>
                </a:spcBef>
              </a:pPr>
              <a:t>2</a:t>
            </a:fld>
            <a:endParaRPr spc="53" dirty="0"/>
          </a:p>
        </p:txBody>
      </p:sp>
      <p:sp>
        <p:nvSpPr>
          <p:cNvPr id="7" name="object 7"/>
          <p:cNvSpPr txBox="1"/>
          <p:nvPr/>
        </p:nvSpPr>
        <p:spPr>
          <a:xfrm>
            <a:off x="1121780" y="2830572"/>
            <a:ext cx="500137" cy="118533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3933"/>
              </a:lnSpc>
            </a:pPr>
            <a:r>
              <a:rPr sz="3333" dirty="0">
                <a:latin typeface="Trebuchet MS"/>
                <a:cs typeface="Trebuchet MS"/>
              </a:rPr>
              <a:t>W</a:t>
            </a:r>
            <a:r>
              <a:rPr sz="3333" spc="-7" dirty="0">
                <a:latin typeface="Trebuchet MS"/>
                <a:cs typeface="Trebuchet MS"/>
              </a:rPr>
              <a:t>i</a:t>
            </a:r>
            <a:r>
              <a:rPr sz="3333" dirty="0">
                <a:latin typeface="Trebuchet MS"/>
                <a:cs typeface="Trebuchet MS"/>
              </a:rPr>
              <a:t>d</a:t>
            </a:r>
            <a:r>
              <a:rPr sz="3333" spc="-7" dirty="0">
                <a:latin typeface="Trebuchet MS"/>
                <a:cs typeface="Trebuchet MS"/>
              </a:rPr>
              <a:t>t</a:t>
            </a:r>
            <a:r>
              <a:rPr sz="3333" dirty="0">
                <a:latin typeface="Trebuchet MS"/>
                <a:cs typeface="Trebuchet MS"/>
              </a:rPr>
              <a:t>h</a:t>
            </a:r>
            <a:endParaRPr sz="3333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538" y="544338"/>
            <a:ext cx="12863689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233" dirty="0"/>
              <a:t>What </a:t>
            </a:r>
            <a:r>
              <a:rPr spc="27" dirty="0"/>
              <a:t>are</a:t>
            </a:r>
            <a:r>
              <a:rPr spc="-653" dirty="0"/>
              <a:t> </a:t>
            </a:r>
            <a:r>
              <a:rPr spc="187" dirty="0"/>
              <a:t>Convolutions?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05373" y="2110316"/>
          <a:ext cx="9448798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229772" y="2820247"/>
          <a:ext cx="2834639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9192768" y="2889503"/>
            <a:ext cx="1032933" cy="435187"/>
            <a:chOff x="6894576" y="2167127"/>
            <a:chExt cx="774700" cy="326390"/>
          </a:xfrm>
        </p:grpSpPr>
        <p:sp>
          <p:nvSpPr>
            <p:cNvPr id="6" name="object 6"/>
            <p:cNvSpPr/>
            <p:nvPr/>
          </p:nvSpPr>
          <p:spPr>
            <a:xfrm>
              <a:off x="6894576" y="2167127"/>
              <a:ext cx="774192" cy="3261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6941820" y="2196465"/>
              <a:ext cx="678179" cy="220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6941820" y="2196464"/>
              <a:ext cx="678180" cy="220979"/>
            </a:xfrm>
            <a:custGeom>
              <a:avLst/>
              <a:gdLst/>
              <a:ahLst/>
              <a:cxnLst/>
              <a:rect l="l" t="t" r="r" b="b"/>
              <a:pathLst>
                <a:path w="678179" h="220980">
                  <a:moveTo>
                    <a:pt x="0" y="55245"/>
                  </a:moveTo>
                  <a:lnTo>
                    <a:pt x="567690" y="55245"/>
                  </a:lnTo>
                  <a:lnTo>
                    <a:pt x="567690" y="0"/>
                  </a:lnTo>
                  <a:lnTo>
                    <a:pt x="678180" y="110490"/>
                  </a:lnTo>
                  <a:lnTo>
                    <a:pt x="567690" y="220980"/>
                  </a:lnTo>
                  <a:lnTo>
                    <a:pt x="567690" y="165735"/>
                  </a:lnTo>
                  <a:lnTo>
                    <a:pt x="0" y="165735"/>
                  </a:lnTo>
                  <a:lnTo>
                    <a:pt x="0" y="55245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505373" y="3530176"/>
          <a:ext cx="9448798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90" dirty="0">
                          <a:latin typeface="Trebuchet MS"/>
                          <a:cs typeface="Trebuchet MS"/>
                        </a:rPr>
                        <a:t>10/3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71721" y="2124795"/>
            <a:ext cx="680720" cy="179970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853" algn="ctr">
              <a:spcBef>
                <a:spcPts val="133"/>
              </a:spcBef>
            </a:pPr>
            <a:r>
              <a:rPr sz="2400" spc="-127" dirty="0">
                <a:latin typeface="DejaVu Serif"/>
                <a:cs typeface="DejaVu Serif"/>
              </a:rPr>
              <a:t>𝑓</a:t>
            </a:r>
            <a:endParaRPr sz="2400">
              <a:latin typeface="DejaVu Serif"/>
              <a:cs typeface="DejaVu Serif"/>
            </a:endParaRPr>
          </a:p>
          <a:p>
            <a:pPr>
              <a:spcBef>
                <a:spcPts val="7"/>
              </a:spcBef>
            </a:pPr>
            <a:endParaRPr sz="2467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</a:pPr>
            <a:r>
              <a:rPr sz="2400" spc="27" dirty="0">
                <a:latin typeface="DejaVu Serif"/>
                <a:cs typeface="DejaVu Serif"/>
              </a:rPr>
              <a:t>𝑔</a:t>
            </a:r>
            <a:endParaRPr sz="2400">
              <a:latin typeface="DejaVu Serif"/>
              <a:cs typeface="DejaVu Serif"/>
            </a:endParaRPr>
          </a:p>
          <a:p>
            <a:pPr algn="ctr">
              <a:spcBef>
                <a:spcPts val="2333"/>
              </a:spcBef>
            </a:pPr>
            <a:r>
              <a:rPr sz="2400" spc="-127" dirty="0">
                <a:latin typeface="DejaVu Serif"/>
                <a:cs typeface="DejaVu Serif"/>
              </a:rPr>
              <a:t>𝑓 </a:t>
            </a:r>
            <a:r>
              <a:rPr sz="2400" spc="-473" dirty="0">
                <a:latin typeface="DejaVu Serif"/>
                <a:cs typeface="DejaVu Serif"/>
              </a:rPr>
              <a:t>∗</a:t>
            </a:r>
            <a:r>
              <a:rPr sz="2400" spc="-380" dirty="0">
                <a:latin typeface="DejaVu Serif"/>
                <a:cs typeface="DejaVu Serif"/>
              </a:rPr>
              <a:t> </a:t>
            </a:r>
            <a:r>
              <a:rPr sz="2400" spc="27" dirty="0">
                <a:latin typeface="DejaVu Serif"/>
                <a:cs typeface="DejaVu Serif"/>
              </a:rPr>
              <a:t>𝑔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38211" y="1232068"/>
            <a:ext cx="4989405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13" dirty="0">
                <a:latin typeface="Trebuchet MS"/>
                <a:cs typeface="Trebuchet MS"/>
              </a:rPr>
              <a:t>Discrete </a:t>
            </a:r>
            <a:r>
              <a:rPr sz="3733" spc="-40" dirty="0">
                <a:latin typeface="Trebuchet MS"/>
                <a:cs typeface="Trebuchet MS"/>
              </a:rPr>
              <a:t>case: </a:t>
            </a:r>
            <a:r>
              <a:rPr sz="3733" spc="107" dirty="0">
                <a:latin typeface="Trebuchet MS"/>
                <a:cs typeface="Trebuchet MS"/>
              </a:rPr>
              <a:t>box</a:t>
            </a:r>
            <a:r>
              <a:rPr sz="3733" spc="-513" dirty="0">
                <a:latin typeface="Trebuchet MS"/>
                <a:cs typeface="Trebuchet MS"/>
              </a:rPr>
              <a:t> </a:t>
            </a:r>
            <a:r>
              <a:rPr sz="3733" spc="-193" dirty="0">
                <a:latin typeface="Trebuchet MS"/>
                <a:cs typeface="Trebuchet MS"/>
              </a:rPr>
              <a:t>filter</a:t>
            </a:r>
            <a:endParaRPr sz="3733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44686" y="4864218"/>
            <a:ext cx="169333" cy="16933"/>
          </a:xfrm>
          <a:custGeom>
            <a:avLst/>
            <a:gdLst/>
            <a:ahLst/>
            <a:cxnLst/>
            <a:rect l="l" t="t" r="r" b="b"/>
            <a:pathLst>
              <a:path w="127000" h="12700">
                <a:moveTo>
                  <a:pt x="127000" y="0"/>
                </a:moveTo>
                <a:lnTo>
                  <a:pt x="0" y="0"/>
                </a:lnTo>
                <a:lnTo>
                  <a:pt x="0" y="12700"/>
                </a:lnTo>
                <a:lnTo>
                  <a:pt x="127000" y="12700"/>
                </a:lnTo>
                <a:lnTo>
                  <a:pt x="1270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6059086" y="4864218"/>
            <a:ext cx="169333" cy="16933"/>
          </a:xfrm>
          <a:custGeom>
            <a:avLst/>
            <a:gdLst/>
            <a:ahLst/>
            <a:cxnLst/>
            <a:rect l="l" t="t" r="r" b="b"/>
            <a:pathLst>
              <a:path w="127000" h="12700">
                <a:moveTo>
                  <a:pt x="127000" y="0"/>
                </a:moveTo>
                <a:lnTo>
                  <a:pt x="0" y="0"/>
                </a:lnTo>
                <a:lnTo>
                  <a:pt x="0" y="12700"/>
                </a:lnTo>
                <a:lnTo>
                  <a:pt x="127000" y="12700"/>
                </a:lnTo>
                <a:lnTo>
                  <a:pt x="1270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6990419" y="4864218"/>
            <a:ext cx="169333" cy="16933"/>
          </a:xfrm>
          <a:custGeom>
            <a:avLst/>
            <a:gdLst/>
            <a:ahLst/>
            <a:cxnLst/>
            <a:rect l="l" t="t" r="r" b="b"/>
            <a:pathLst>
              <a:path w="127000" h="12700">
                <a:moveTo>
                  <a:pt x="127000" y="0"/>
                </a:moveTo>
                <a:lnTo>
                  <a:pt x="0" y="0"/>
                </a:lnTo>
                <a:lnTo>
                  <a:pt x="0" y="12700"/>
                </a:lnTo>
                <a:lnTo>
                  <a:pt x="127000" y="12700"/>
                </a:lnTo>
                <a:lnTo>
                  <a:pt x="1270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8397240" y="4906517"/>
            <a:ext cx="23622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30"/>
              </a:spcBef>
            </a:pPr>
            <a:fld id="{81D60167-4931-47E6-BA6A-407CBD079E47}" type="slidenum">
              <a:rPr lang="de-DE" spc="40" smtClean="0"/>
              <a:pPr marL="39370">
                <a:spcBef>
                  <a:spcPts val="30"/>
                </a:spcBef>
              </a:pPr>
              <a:t>20</a:t>
            </a:fld>
            <a:endParaRPr spc="53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CD3BD2A-5492-4344-9C8C-63519687A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938" y="4402255"/>
            <a:ext cx="2647950" cy="9239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538" y="544338"/>
            <a:ext cx="12863689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233" dirty="0"/>
              <a:t>What </a:t>
            </a:r>
            <a:r>
              <a:rPr spc="27" dirty="0"/>
              <a:t>are</a:t>
            </a:r>
            <a:r>
              <a:rPr spc="-653" dirty="0"/>
              <a:t> </a:t>
            </a:r>
            <a:r>
              <a:rPr spc="187" dirty="0"/>
              <a:t>Convolutions?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05373" y="2110316"/>
          <a:ext cx="9448798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184812" y="2820247"/>
          <a:ext cx="2834639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10147808" y="2889503"/>
            <a:ext cx="1032933" cy="435187"/>
            <a:chOff x="7610856" y="2167127"/>
            <a:chExt cx="774700" cy="326390"/>
          </a:xfrm>
        </p:grpSpPr>
        <p:sp>
          <p:nvSpPr>
            <p:cNvPr id="6" name="object 6"/>
            <p:cNvSpPr/>
            <p:nvPr/>
          </p:nvSpPr>
          <p:spPr>
            <a:xfrm>
              <a:off x="7610856" y="2167127"/>
              <a:ext cx="774192" cy="3261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7658100" y="2196465"/>
              <a:ext cx="678179" cy="220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7658100" y="2196464"/>
              <a:ext cx="678180" cy="220979"/>
            </a:xfrm>
            <a:custGeom>
              <a:avLst/>
              <a:gdLst/>
              <a:ahLst/>
              <a:cxnLst/>
              <a:rect l="l" t="t" r="r" b="b"/>
              <a:pathLst>
                <a:path w="678179" h="220980">
                  <a:moveTo>
                    <a:pt x="0" y="55245"/>
                  </a:moveTo>
                  <a:lnTo>
                    <a:pt x="567690" y="55245"/>
                  </a:lnTo>
                  <a:lnTo>
                    <a:pt x="567690" y="0"/>
                  </a:lnTo>
                  <a:lnTo>
                    <a:pt x="678180" y="110490"/>
                  </a:lnTo>
                  <a:lnTo>
                    <a:pt x="567690" y="220980"/>
                  </a:lnTo>
                  <a:lnTo>
                    <a:pt x="567690" y="165735"/>
                  </a:lnTo>
                  <a:lnTo>
                    <a:pt x="0" y="165735"/>
                  </a:lnTo>
                  <a:lnTo>
                    <a:pt x="0" y="55245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505373" y="3530176"/>
          <a:ext cx="9448798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90" dirty="0">
                          <a:latin typeface="Trebuchet MS"/>
                          <a:cs typeface="Trebuchet MS"/>
                        </a:rPr>
                        <a:t>10/3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71721" y="2124795"/>
            <a:ext cx="680720" cy="179970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853" algn="ctr">
              <a:spcBef>
                <a:spcPts val="133"/>
              </a:spcBef>
            </a:pPr>
            <a:r>
              <a:rPr sz="2400" spc="-127" dirty="0">
                <a:latin typeface="DejaVu Serif"/>
                <a:cs typeface="DejaVu Serif"/>
              </a:rPr>
              <a:t>𝑓</a:t>
            </a:r>
            <a:endParaRPr sz="2400">
              <a:latin typeface="DejaVu Serif"/>
              <a:cs typeface="DejaVu Serif"/>
            </a:endParaRPr>
          </a:p>
          <a:p>
            <a:pPr>
              <a:spcBef>
                <a:spcPts val="7"/>
              </a:spcBef>
            </a:pPr>
            <a:endParaRPr sz="2467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</a:pPr>
            <a:r>
              <a:rPr sz="2400" spc="27" dirty="0">
                <a:latin typeface="DejaVu Serif"/>
                <a:cs typeface="DejaVu Serif"/>
              </a:rPr>
              <a:t>𝑔</a:t>
            </a:r>
            <a:endParaRPr sz="2400">
              <a:latin typeface="DejaVu Serif"/>
              <a:cs typeface="DejaVu Serif"/>
            </a:endParaRPr>
          </a:p>
          <a:p>
            <a:pPr algn="ctr">
              <a:spcBef>
                <a:spcPts val="2333"/>
              </a:spcBef>
            </a:pPr>
            <a:r>
              <a:rPr sz="2400" spc="-127" dirty="0">
                <a:latin typeface="DejaVu Serif"/>
                <a:cs typeface="DejaVu Serif"/>
              </a:rPr>
              <a:t>𝑓 </a:t>
            </a:r>
            <a:r>
              <a:rPr sz="2400" spc="-473" dirty="0">
                <a:latin typeface="DejaVu Serif"/>
                <a:cs typeface="DejaVu Serif"/>
              </a:rPr>
              <a:t>∗</a:t>
            </a:r>
            <a:r>
              <a:rPr sz="2400" spc="-380" dirty="0">
                <a:latin typeface="DejaVu Serif"/>
                <a:cs typeface="DejaVu Serif"/>
              </a:rPr>
              <a:t> </a:t>
            </a:r>
            <a:r>
              <a:rPr sz="2400" spc="27" dirty="0">
                <a:latin typeface="DejaVu Serif"/>
                <a:cs typeface="DejaVu Serif"/>
              </a:rPr>
              <a:t>𝑔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38211" y="1232068"/>
            <a:ext cx="4989405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13" dirty="0">
                <a:latin typeface="Trebuchet MS"/>
                <a:cs typeface="Trebuchet MS"/>
              </a:rPr>
              <a:t>Discrete </a:t>
            </a:r>
            <a:r>
              <a:rPr sz="3733" spc="-40" dirty="0">
                <a:latin typeface="Trebuchet MS"/>
                <a:cs typeface="Trebuchet MS"/>
              </a:rPr>
              <a:t>case: </a:t>
            </a:r>
            <a:r>
              <a:rPr sz="3733" spc="107" dirty="0">
                <a:latin typeface="Trebuchet MS"/>
                <a:cs typeface="Trebuchet MS"/>
              </a:rPr>
              <a:t>box</a:t>
            </a:r>
            <a:r>
              <a:rPr sz="3733" spc="-513" dirty="0">
                <a:latin typeface="Trebuchet MS"/>
                <a:cs typeface="Trebuchet MS"/>
              </a:rPr>
              <a:t> </a:t>
            </a:r>
            <a:r>
              <a:rPr sz="3733" spc="-193" dirty="0">
                <a:latin typeface="Trebuchet MS"/>
                <a:cs typeface="Trebuchet MS"/>
              </a:rPr>
              <a:t>filter</a:t>
            </a:r>
            <a:endParaRPr sz="3733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44686" y="4864218"/>
            <a:ext cx="169333" cy="16933"/>
          </a:xfrm>
          <a:custGeom>
            <a:avLst/>
            <a:gdLst/>
            <a:ahLst/>
            <a:cxnLst/>
            <a:rect l="l" t="t" r="r" b="b"/>
            <a:pathLst>
              <a:path w="127000" h="12700">
                <a:moveTo>
                  <a:pt x="127000" y="0"/>
                </a:moveTo>
                <a:lnTo>
                  <a:pt x="0" y="0"/>
                </a:lnTo>
                <a:lnTo>
                  <a:pt x="0" y="12700"/>
                </a:lnTo>
                <a:lnTo>
                  <a:pt x="127000" y="12700"/>
                </a:lnTo>
                <a:lnTo>
                  <a:pt x="1270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6059086" y="4864218"/>
            <a:ext cx="169333" cy="16933"/>
          </a:xfrm>
          <a:custGeom>
            <a:avLst/>
            <a:gdLst/>
            <a:ahLst/>
            <a:cxnLst/>
            <a:rect l="l" t="t" r="r" b="b"/>
            <a:pathLst>
              <a:path w="127000" h="12700">
                <a:moveTo>
                  <a:pt x="127000" y="0"/>
                </a:moveTo>
                <a:lnTo>
                  <a:pt x="0" y="0"/>
                </a:lnTo>
                <a:lnTo>
                  <a:pt x="0" y="12700"/>
                </a:lnTo>
                <a:lnTo>
                  <a:pt x="127000" y="12700"/>
                </a:lnTo>
                <a:lnTo>
                  <a:pt x="1270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6990419" y="4864218"/>
            <a:ext cx="169333" cy="16933"/>
          </a:xfrm>
          <a:custGeom>
            <a:avLst/>
            <a:gdLst/>
            <a:ahLst/>
            <a:cxnLst/>
            <a:rect l="l" t="t" r="r" b="b"/>
            <a:pathLst>
              <a:path w="127000" h="12700">
                <a:moveTo>
                  <a:pt x="127000" y="0"/>
                </a:moveTo>
                <a:lnTo>
                  <a:pt x="0" y="0"/>
                </a:lnTo>
                <a:lnTo>
                  <a:pt x="0" y="12700"/>
                </a:lnTo>
                <a:lnTo>
                  <a:pt x="127000" y="12700"/>
                </a:lnTo>
                <a:lnTo>
                  <a:pt x="1270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8397240" y="4906517"/>
            <a:ext cx="23622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30"/>
              </a:spcBef>
            </a:pPr>
            <a:fld id="{81D60167-4931-47E6-BA6A-407CBD079E47}" type="slidenum">
              <a:rPr lang="de-DE" spc="40" smtClean="0"/>
              <a:pPr marL="39370">
                <a:spcBef>
                  <a:spcPts val="30"/>
                </a:spcBef>
              </a:pPr>
              <a:t>21</a:t>
            </a:fld>
            <a:endParaRPr spc="53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57FBCC6-59E5-4E2B-AD86-6E0F830EF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112" y="4420742"/>
            <a:ext cx="2771775" cy="9715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538" y="544338"/>
            <a:ext cx="12863689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233" dirty="0"/>
              <a:t>What </a:t>
            </a:r>
            <a:r>
              <a:rPr spc="27" dirty="0"/>
              <a:t>are</a:t>
            </a:r>
            <a:r>
              <a:rPr spc="-653" dirty="0"/>
              <a:t> </a:t>
            </a:r>
            <a:r>
              <a:rPr spc="187" dirty="0"/>
              <a:t>Convolutions?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05373" y="2110316"/>
          <a:ext cx="9448798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119533" y="2820247"/>
          <a:ext cx="2834639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11082527" y="2889503"/>
            <a:ext cx="1032933" cy="435187"/>
            <a:chOff x="8311895" y="2167127"/>
            <a:chExt cx="774700" cy="326390"/>
          </a:xfrm>
        </p:grpSpPr>
        <p:sp>
          <p:nvSpPr>
            <p:cNvPr id="6" name="object 6"/>
            <p:cNvSpPr/>
            <p:nvPr/>
          </p:nvSpPr>
          <p:spPr>
            <a:xfrm>
              <a:off x="8311895" y="2167127"/>
              <a:ext cx="774192" cy="3261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8359139" y="2196465"/>
              <a:ext cx="678179" cy="220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8359139" y="2196464"/>
              <a:ext cx="678180" cy="220979"/>
            </a:xfrm>
            <a:custGeom>
              <a:avLst/>
              <a:gdLst/>
              <a:ahLst/>
              <a:cxnLst/>
              <a:rect l="l" t="t" r="r" b="b"/>
              <a:pathLst>
                <a:path w="678179" h="220980">
                  <a:moveTo>
                    <a:pt x="0" y="55245"/>
                  </a:moveTo>
                  <a:lnTo>
                    <a:pt x="567690" y="55245"/>
                  </a:lnTo>
                  <a:lnTo>
                    <a:pt x="567690" y="0"/>
                  </a:lnTo>
                  <a:lnTo>
                    <a:pt x="678180" y="110490"/>
                  </a:lnTo>
                  <a:lnTo>
                    <a:pt x="567690" y="220980"/>
                  </a:lnTo>
                  <a:lnTo>
                    <a:pt x="567690" y="165735"/>
                  </a:lnTo>
                  <a:lnTo>
                    <a:pt x="0" y="165735"/>
                  </a:lnTo>
                  <a:lnTo>
                    <a:pt x="0" y="55245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505373" y="3530176"/>
          <a:ext cx="9448798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90" dirty="0">
                          <a:latin typeface="Trebuchet MS"/>
                          <a:cs typeface="Trebuchet MS"/>
                        </a:rPr>
                        <a:t>10/3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90" dirty="0">
                          <a:latin typeface="Trebuchet MS"/>
                          <a:cs typeface="Trebuchet MS"/>
                        </a:rPr>
                        <a:t>16/3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71721" y="2124795"/>
            <a:ext cx="680720" cy="179970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853" algn="ctr">
              <a:spcBef>
                <a:spcPts val="133"/>
              </a:spcBef>
            </a:pPr>
            <a:r>
              <a:rPr sz="2400" spc="-127" dirty="0">
                <a:latin typeface="DejaVu Serif"/>
                <a:cs typeface="DejaVu Serif"/>
              </a:rPr>
              <a:t>𝑓</a:t>
            </a:r>
            <a:endParaRPr sz="2400">
              <a:latin typeface="DejaVu Serif"/>
              <a:cs typeface="DejaVu Serif"/>
            </a:endParaRPr>
          </a:p>
          <a:p>
            <a:pPr>
              <a:spcBef>
                <a:spcPts val="7"/>
              </a:spcBef>
            </a:pPr>
            <a:endParaRPr sz="2467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</a:pPr>
            <a:r>
              <a:rPr sz="2400" spc="27" dirty="0">
                <a:latin typeface="DejaVu Serif"/>
                <a:cs typeface="DejaVu Serif"/>
              </a:rPr>
              <a:t>𝑔</a:t>
            </a:r>
            <a:endParaRPr sz="2400">
              <a:latin typeface="DejaVu Serif"/>
              <a:cs typeface="DejaVu Serif"/>
            </a:endParaRPr>
          </a:p>
          <a:p>
            <a:pPr algn="ctr">
              <a:spcBef>
                <a:spcPts val="2333"/>
              </a:spcBef>
            </a:pPr>
            <a:r>
              <a:rPr sz="2400" spc="-127" dirty="0">
                <a:latin typeface="DejaVu Serif"/>
                <a:cs typeface="DejaVu Serif"/>
              </a:rPr>
              <a:t>𝑓 </a:t>
            </a:r>
            <a:r>
              <a:rPr sz="2400" spc="-473" dirty="0">
                <a:latin typeface="DejaVu Serif"/>
                <a:cs typeface="DejaVu Serif"/>
              </a:rPr>
              <a:t>∗</a:t>
            </a:r>
            <a:r>
              <a:rPr sz="2400" spc="-380" dirty="0">
                <a:latin typeface="DejaVu Serif"/>
                <a:cs typeface="DejaVu Serif"/>
              </a:rPr>
              <a:t> </a:t>
            </a:r>
            <a:r>
              <a:rPr sz="2400" spc="27" dirty="0">
                <a:latin typeface="DejaVu Serif"/>
                <a:cs typeface="DejaVu Serif"/>
              </a:rPr>
              <a:t>𝑔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38211" y="1232068"/>
            <a:ext cx="4989405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13" dirty="0">
                <a:latin typeface="Trebuchet MS"/>
                <a:cs typeface="Trebuchet MS"/>
              </a:rPr>
              <a:t>Discrete </a:t>
            </a:r>
            <a:r>
              <a:rPr sz="3733" spc="-40" dirty="0">
                <a:latin typeface="Trebuchet MS"/>
                <a:cs typeface="Trebuchet MS"/>
              </a:rPr>
              <a:t>case: </a:t>
            </a:r>
            <a:r>
              <a:rPr sz="3733" spc="107" dirty="0">
                <a:latin typeface="Trebuchet MS"/>
                <a:cs typeface="Trebuchet MS"/>
              </a:rPr>
              <a:t>box</a:t>
            </a:r>
            <a:r>
              <a:rPr sz="3733" spc="-513" dirty="0">
                <a:latin typeface="Trebuchet MS"/>
                <a:cs typeface="Trebuchet MS"/>
              </a:rPr>
              <a:t> </a:t>
            </a:r>
            <a:r>
              <a:rPr sz="3733" spc="-193" dirty="0">
                <a:latin typeface="Trebuchet MS"/>
                <a:cs typeface="Trebuchet MS"/>
              </a:rPr>
              <a:t>filter</a:t>
            </a:r>
            <a:endParaRPr sz="3733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44686" y="4864218"/>
            <a:ext cx="169333" cy="16933"/>
          </a:xfrm>
          <a:custGeom>
            <a:avLst/>
            <a:gdLst/>
            <a:ahLst/>
            <a:cxnLst/>
            <a:rect l="l" t="t" r="r" b="b"/>
            <a:pathLst>
              <a:path w="127000" h="12700">
                <a:moveTo>
                  <a:pt x="127000" y="0"/>
                </a:moveTo>
                <a:lnTo>
                  <a:pt x="0" y="0"/>
                </a:lnTo>
                <a:lnTo>
                  <a:pt x="0" y="12700"/>
                </a:lnTo>
                <a:lnTo>
                  <a:pt x="127000" y="12700"/>
                </a:lnTo>
                <a:lnTo>
                  <a:pt x="1270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6059086" y="4864218"/>
            <a:ext cx="169333" cy="16933"/>
          </a:xfrm>
          <a:custGeom>
            <a:avLst/>
            <a:gdLst/>
            <a:ahLst/>
            <a:cxnLst/>
            <a:rect l="l" t="t" r="r" b="b"/>
            <a:pathLst>
              <a:path w="127000" h="12700">
                <a:moveTo>
                  <a:pt x="127000" y="0"/>
                </a:moveTo>
                <a:lnTo>
                  <a:pt x="0" y="0"/>
                </a:lnTo>
                <a:lnTo>
                  <a:pt x="0" y="12700"/>
                </a:lnTo>
                <a:lnTo>
                  <a:pt x="127000" y="12700"/>
                </a:lnTo>
                <a:lnTo>
                  <a:pt x="1270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6990419" y="4864218"/>
            <a:ext cx="169333" cy="16933"/>
          </a:xfrm>
          <a:custGeom>
            <a:avLst/>
            <a:gdLst/>
            <a:ahLst/>
            <a:cxnLst/>
            <a:rect l="l" t="t" r="r" b="b"/>
            <a:pathLst>
              <a:path w="127000" h="12700">
                <a:moveTo>
                  <a:pt x="127000" y="0"/>
                </a:moveTo>
                <a:lnTo>
                  <a:pt x="0" y="0"/>
                </a:lnTo>
                <a:lnTo>
                  <a:pt x="0" y="12700"/>
                </a:lnTo>
                <a:lnTo>
                  <a:pt x="127000" y="12700"/>
                </a:lnTo>
                <a:lnTo>
                  <a:pt x="1270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7566152" y="4864218"/>
            <a:ext cx="338667" cy="16933"/>
          </a:xfrm>
          <a:custGeom>
            <a:avLst/>
            <a:gdLst/>
            <a:ahLst/>
            <a:cxnLst/>
            <a:rect l="l" t="t" r="r" b="b"/>
            <a:pathLst>
              <a:path w="254000" h="12700">
                <a:moveTo>
                  <a:pt x="254000" y="0"/>
                </a:moveTo>
                <a:lnTo>
                  <a:pt x="0" y="0"/>
                </a:lnTo>
                <a:lnTo>
                  <a:pt x="0" y="12700"/>
                </a:lnTo>
                <a:lnTo>
                  <a:pt x="254000" y="12700"/>
                </a:lnTo>
                <a:lnTo>
                  <a:pt x="2540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8397240" y="4906517"/>
            <a:ext cx="23622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30"/>
              </a:spcBef>
            </a:pPr>
            <a:fld id="{81D60167-4931-47E6-BA6A-407CBD079E47}" type="slidenum">
              <a:rPr lang="de-DE" spc="40" smtClean="0"/>
              <a:pPr marL="39370">
                <a:spcBef>
                  <a:spcPts val="30"/>
                </a:spcBef>
              </a:pPr>
              <a:t>22</a:t>
            </a:fld>
            <a:endParaRPr spc="53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7CA852F3-28C8-4B28-A3A2-E6E34F8DA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919" y="4469023"/>
            <a:ext cx="3429000" cy="9620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397240" y="4906517"/>
            <a:ext cx="23622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30"/>
              </a:spcBef>
            </a:pPr>
            <a:fld id="{81D60167-4931-47E6-BA6A-407CBD079E47}" type="slidenum">
              <a:rPr lang="de-DE" spc="40" smtClean="0"/>
              <a:pPr marL="39370">
                <a:spcBef>
                  <a:spcPts val="30"/>
                </a:spcBef>
              </a:pPr>
              <a:t>23</a:t>
            </a:fld>
            <a:endParaRPr spc="53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538" y="544338"/>
            <a:ext cx="12863689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233" dirty="0"/>
              <a:t>What </a:t>
            </a:r>
            <a:r>
              <a:rPr spc="27" dirty="0"/>
              <a:t>are</a:t>
            </a:r>
            <a:r>
              <a:rPr spc="-653" dirty="0"/>
              <a:t> </a:t>
            </a:r>
            <a:r>
              <a:rPr spc="187" dirty="0"/>
              <a:t>Convolutions?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05373" y="2110316"/>
          <a:ext cx="9448798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05373" y="3530176"/>
          <a:ext cx="9448798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45" dirty="0">
                          <a:latin typeface="Trebuchet MS"/>
                          <a:cs typeface="Trebuchet MS"/>
                        </a:rPr>
                        <a:t>??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90" dirty="0">
                          <a:latin typeface="Trebuchet MS"/>
                          <a:cs typeface="Trebuchet MS"/>
                        </a:rPr>
                        <a:t>10/3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90" dirty="0">
                          <a:latin typeface="Trebuchet MS"/>
                          <a:cs typeface="Trebuchet MS"/>
                        </a:rPr>
                        <a:t>16/3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45" dirty="0">
                          <a:latin typeface="Trebuchet MS"/>
                          <a:cs typeface="Trebuchet MS"/>
                        </a:rPr>
                        <a:t>??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70653" y="2820247"/>
          <a:ext cx="2834639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016519" y="4381669"/>
            <a:ext cx="4489872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933" spc="87" dirty="0">
                <a:solidFill>
                  <a:srgbClr val="C00000"/>
                </a:solidFill>
                <a:latin typeface="Trebuchet MS"/>
                <a:cs typeface="Trebuchet MS"/>
              </a:rPr>
              <a:t>What </a:t>
            </a:r>
            <a:r>
              <a:rPr sz="2933" spc="-60" dirty="0">
                <a:solidFill>
                  <a:srgbClr val="C00000"/>
                </a:solidFill>
                <a:latin typeface="Trebuchet MS"/>
                <a:cs typeface="Trebuchet MS"/>
              </a:rPr>
              <a:t>to </a:t>
            </a:r>
            <a:r>
              <a:rPr sz="2933" spc="147" dirty="0">
                <a:solidFill>
                  <a:srgbClr val="C00000"/>
                </a:solidFill>
                <a:latin typeface="Trebuchet MS"/>
                <a:cs typeface="Trebuchet MS"/>
              </a:rPr>
              <a:t>do</a:t>
            </a:r>
            <a:r>
              <a:rPr sz="2933" spc="-413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933" spc="-133" dirty="0">
                <a:solidFill>
                  <a:srgbClr val="C00000"/>
                </a:solidFill>
                <a:latin typeface="Trebuchet MS"/>
                <a:cs typeface="Trebuchet MS"/>
              </a:rPr>
              <a:t>at </a:t>
            </a:r>
            <a:r>
              <a:rPr sz="2933" spc="67" dirty="0">
                <a:solidFill>
                  <a:srgbClr val="C00000"/>
                </a:solidFill>
                <a:latin typeface="Trebuchet MS"/>
                <a:cs typeface="Trebuchet MS"/>
              </a:rPr>
              <a:t>boundaries?</a:t>
            </a:r>
            <a:endParaRPr sz="2933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38211" y="1232068"/>
            <a:ext cx="4989405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13" dirty="0">
                <a:latin typeface="Trebuchet MS"/>
                <a:cs typeface="Trebuchet MS"/>
              </a:rPr>
              <a:t>Discrete </a:t>
            </a:r>
            <a:r>
              <a:rPr sz="3733" spc="-40" dirty="0">
                <a:latin typeface="Trebuchet MS"/>
                <a:cs typeface="Trebuchet MS"/>
              </a:rPr>
              <a:t>case: </a:t>
            </a:r>
            <a:r>
              <a:rPr sz="3733" spc="107" dirty="0">
                <a:latin typeface="Trebuchet MS"/>
                <a:cs typeface="Trebuchet MS"/>
              </a:rPr>
              <a:t>box</a:t>
            </a:r>
            <a:r>
              <a:rPr sz="3733" spc="-513" dirty="0">
                <a:latin typeface="Trebuchet MS"/>
                <a:cs typeface="Trebuchet MS"/>
              </a:rPr>
              <a:t> </a:t>
            </a:r>
            <a:r>
              <a:rPr sz="3733" spc="-193" dirty="0">
                <a:latin typeface="Trebuchet MS"/>
                <a:cs typeface="Trebuchet MS"/>
              </a:rPr>
              <a:t>filter</a:t>
            </a:r>
            <a:endParaRPr sz="3733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397240" y="4906517"/>
            <a:ext cx="23622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30"/>
              </a:spcBef>
            </a:pPr>
            <a:fld id="{81D60167-4931-47E6-BA6A-407CBD079E47}" type="slidenum">
              <a:rPr lang="de-DE" spc="40" smtClean="0"/>
              <a:pPr marL="39370">
                <a:spcBef>
                  <a:spcPts val="30"/>
                </a:spcBef>
              </a:pPr>
              <a:t>24</a:t>
            </a:fld>
            <a:endParaRPr spc="53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538" y="544338"/>
            <a:ext cx="12863689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233" dirty="0"/>
              <a:t>What </a:t>
            </a:r>
            <a:r>
              <a:rPr spc="27" dirty="0"/>
              <a:t>are</a:t>
            </a:r>
            <a:r>
              <a:rPr spc="-653" dirty="0"/>
              <a:t> </a:t>
            </a:r>
            <a:r>
              <a:rPr spc="187" dirty="0"/>
              <a:t>Convolutions?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05373" y="2110316"/>
          <a:ext cx="9448798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05373" y="3530176"/>
          <a:ext cx="9448798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45" dirty="0">
                          <a:latin typeface="Trebuchet MS"/>
                          <a:cs typeface="Trebuchet MS"/>
                        </a:rPr>
                        <a:t>??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90" dirty="0">
                          <a:latin typeface="Trebuchet MS"/>
                          <a:cs typeface="Trebuchet MS"/>
                        </a:rPr>
                        <a:t>10/3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90" dirty="0">
                          <a:latin typeface="Trebuchet MS"/>
                          <a:cs typeface="Trebuchet MS"/>
                        </a:rPr>
                        <a:t>16/3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45" dirty="0">
                          <a:latin typeface="Trebuchet MS"/>
                          <a:cs typeface="Trebuchet MS"/>
                        </a:rPr>
                        <a:t>??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70653" y="2820247"/>
          <a:ext cx="2834639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450252" y="5850803"/>
          <a:ext cx="7559039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90" dirty="0">
                          <a:latin typeface="Trebuchet MS"/>
                          <a:cs typeface="Trebuchet MS"/>
                        </a:rPr>
                        <a:t>10/3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90" dirty="0">
                          <a:latin typeface="Trebuchet MS"/>
                          <a:cs typeface="Trebuchet MS"/>
                        </a:rPr>
                        <a:t>16/3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4016519" y="4156660"/>
            <a:ext cx="4489872" cy="1310615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6933">
              <a:spcBef>
                <a:spcPts val="1900"/>
              </a:spcBef>
            </a:pPr>
            <a:r>
              <a:rPr sz="2933" spc="87" dirty="0">
                <a:solidFill>
                  <a:srgbClr val="C00000"/>
                </a:solidFill>
                <a:latin typeface="Trebuchet MS"/>
                <a:cs typeface="Trebuchet MS"/>
              </a:rPr>
              <a:t>What </a:t>
            </a:r>
            <a:r>
              <a:rPr sz="2933" spc="-60" dirty="0">
                <a:solidFill>
                  <a:srgbClr val="C00000"/>
                </a:solidFill>
                <a:latin typeface="Trebuchet MS"/>
                <a:cs typeface="Trebuchet MS"/>
              </a:rPr>
              <a:t>to </a:t>
            </a:r>
            <a:r>
              <a:rPr sz="2933" spc="147" dirty="0">
                <a:solidFill>
                  <a:srgbClr val="C00000"/>
                </a:solidFill>
                <a:latin typeface="Trebuchet MS"/>
                <a:cs typeface="Trebuchet MS"/>
              </a:rPr>
              <a:t>do</a:t>
            </a:r>
            <a:r>
              <a:rPr sz="2933" spc="-413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933" spc="-133" dirty="0">
                <a:solidFill>
                  <a:srgbClr val="C00000"/>
                </a:solidFill>
                <a:latin typeface="Trebuchet MS"/>
                <a:cs typeface="Trebuchet MS"/>
              </a:rPr>
              <a:t>at </a:t>
            </a:r>
            <a:r>
              <a:rPr sz="2933" spc="67" dirty="0">
                <a:solidFill>
                  <a:srgbClr val="C00000"/>
                </a:solidFill>
                <a:latin typeface="Trebuchet MS"/>
                <a:cs typeface="Trebuchet MS"/>
              </a:rPr>
              <a:t>boundaries?</a:t>
            </a:r>
            <a:endParaRPr sz="2933">
              <a:latin typeface="Trebuchet MS"/>
              <a:cs typeface="Trebuchet MS"/>
            </a:endParaRPr>
          </a:p>
          <a:p>
            <a:pPr marL="811933">
              <a:spcBef>
                <a:spcPts val="1613"/>
              </a:spcBef>
            </a:pPr>
            <a:r>
              <a:rPr sz="2667" spc="7" dirty="0">
                <a:latin typeface="Trebuchet MS"/>
                <a:cs typeface="Trebuchet MS"/>
              </a:rPr>
              <a:t>Option </a:t>
            </a:r>
            <a:r>
              <a:rPr sz="2667" spc="-453" dirty="0">
                <a:latin typeface="Trebuchet MS"/>
                <a:cs typeface="Trebuchet MS"/>
              </a:rPr>
              <a:t>1:</a:t>
            </a:r>
            <a:r>
              <a:rPr sz="2667" spc="-267" dirty="0">
                <a:latin typeface="Trebuchet MS"/>
                <a:cs typeface="Trebuchet MS"/>
              </a:rPr>
              <a:t> </a:t>
            </a:r>
            <a:r>
              <a:rPr sz="2667" spc="7" dirty="0">
                <a:latin typeface="Trebuchet MS"/>
                <a:cs typeface="Trebuchet MS"/>
              </a:rPr>
              <a:t>Shrink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38211" y="1232068"/>
            <a:ext cx="4989405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13" dirty="0">
                <a:latin typeface="Trebuchet MS"/>
                <a:cs typeface="Trebuchet MS"/>
              </a:rPr>
              <a:t>Discrete </a:t>
            </a:r>
            <a:r>
              <a:rPr sz="3733" spc="-40" dirty="0">
                <a:latin typeface="Trebuchet MS"/>
                <a:cs typeface="Trebuchet MS"/>
              </a:rPr>
              <a:t>case: </a:t>
            </a:r>
            <a:r>
              <a:rPr sz="3733" spc="107" dirty="0">
                <a:latin typeface="Trebuchet MS"/>
                <a:cs typeface="Trebuchet MS"/>
              </a:rPr>
              <a:t>box</a:t>
            </a:r>
            <a:r>
              <a:rPr sz="3733" spc="-513" dirty="0">
                <a:latin typeface="Trebuchet MS"/>
                <a:cs typeface="Trebuchet MS"/>
              </a:rPr>
              <a:t> </a:t>
            </a:r>
            <a:r>
              <a:rPr sz="3733" spc="-193" dirty="0">
                <a:latin typeface="Trebuchet MS"/>
                <a:cs typeface="Trebuchet MS"/>
              </a:rPr>
              <a:t>filter</a:t>
            </a:r>
            <a:endParaRPr sz="3733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538" y="544338"/>
            <a:ext cx="12863689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233" dirty="0"/>
              <a:t>What </a:t>
            </a:r>
            <a:r>
              <a:rPr spc="27" dirty="0"/>
              <a:t>are</a:t>
            </a:r>
            <a:r>
              <a:rPr spc="-653" dirty="0"/>
              <a:t> </a:t>
            </a:r>
            <a:r>
              <a:rPr spc="187" dirty="0"/>
              <a:t>Convolutions?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43559" y="2093383"/>
          <a:ext cx="11338556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b="1" dirty="0">
                          <a:solidFill>
                            <a:srgbClr val="C0504D"/>
                          </a:solidFill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7093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solidFill>
                            <a:srgbClr val="C0504D"/>
                          </a:solidFill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05373" y="3530176"/>
          <a:ext cx="9448798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45" dirty="0">
                          <a:latin typeface="Trebuchet MS"/>
                          <a:cs typeface="Trebuchet MS"/>
                        </a:rPr>
                        <a:t>??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90" dirty="0">
                          <a:latin typeface="Trebuchet MS"/>
                          <a:cs typeface="Trebuchet MS"/>
                        </a:rPr>
                        <a:t>10/3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90" dirty="0">
                          <a:latin typeface="Trebuchet MS"/>
                          <a:cs typeface="Trebuchet MS"/>
                        </a:rPr>
                        <a:t>16/3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45" dirty="0">
                          <a:latin typeface="Trebuchet MS"/>
                          <a:cs typeface="Trebuchet MS"/>
                        </a:rPr>
                        <a:t>??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70653" y="2820247"/>
          <a:ext cx="2834639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016519" y="4165599"/>
            <a:ext cx="4489872" cy="1289241"/>
          </a:xfrm>
          <a:prstGeom prst="rect">
            <a:avLst/>
          </a:prstGeom>
        </p:spPr>
        <p:txBody>
          <a:bodyPr vert="horz" wrap="square" lIns="0" tIns="232833" rIns="0" bIns="0" rtlCol="0">
            <a:spAutoFit/>
          </a:bodyPr>
          <a:lstStyle/>
          <a:p>
            <a:pPr marL="16933">
              <a:spcBef>
                <a:spcPts val="1833"/>
              </a:spcBef>
            </a:pPr>
            <a:r>
              <a:rPr sz="2933" spc="87" dirty="0">
                <a:solidFill>
                  <a:srgbClr val="C00000"/>
                </a:solidFill>
                <a:latin typeface="Trebuchet MS"/>
                <a:cs typeface="Trebuchet MS"/>
              </a:rPr>
              <a:t>What </a:t>
            </a:r>
            <a:r>
              <a:rPr sz="2933" spc="-60" dirty="0">
                <a:solidFill>
                  <a:srgbClr val="C00000"/>
                </a:solidFill>
                <a:latin typeface="Trebuchet MS"/>
                <a:cs typeface="Trebuchet MS"/>
              </a:rPr>
              <a:t>to </a:t>
            </a:r>
            <a:r>
              <a:rPr sz="2933" spc="147" dirty="0">
                <a:solidFill>
                  <a:srgbClr val="C00000"/>
                </a:solidFill>
                <a:latin typeface="Trebuchet MS"/>
                <a:cs typeface="Trebuchet MS"/>
              </a:rPr>
              <a:t>do</a:t>
            </a:r>
            <a:r>
              <a:rPr sz="2933" spc="-413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933" spc="-133" dirty="0">
                <a:solidFill>
                  <a:srgbClr val="C00000"/>
                </a:solidFill>
                <a:latin typeface="Trebuchet MS"/>
                <a:cs typeface="Trebuchet MS"/>
              </a:rPr>
              <a:t>at </a:t>
            </a:r>
            <a:r>
              <a:rPr sz="2933" spc="67" dirty="0">
                <a:solidFill>
                  <a:srgbClr val="C00000"/>
                </a:solidFill>
                <a:latin typeface="Trebuchet MS"/>
                <a:cs typeface="Trebuchet MS"/>
              </a:rPr>
              <a:t>boundaries?</a:t>
            </a:r>
            <a:endParaRPr sz="2933">
              <a:latin typeface="Trebuchet MS"/>
              <a:cs typeface="Trebuchet MS"/>
            </a:endParaRPr>
          </a:p>
          <a:p>
            <a:pPr marL="155781">
              <a:spcBef>
                <a:spcPts val="1547"/>
              </a:spcBef>
            </a:pPr>
            <a:r>
              <a:rPr sz="2667" spc="7" dirty="0">
                <a:latin typeface="Trebuchet MS"/>
                <a:cs typeface="Trebuchet MS"/>
              </a:rPr>
              <a:t>Option </a:t>
            </a:r>
            <a:r>
              <a:rPr sz="2667" spc="-313" dirty="0">
                <a:latin typeface="Trebuchet MS"/>
                <a:cs typeface="Trebuchet MS"/>
              </a:rPr>
              <a:t>2: </a:t>
            </a:r>
            <a:r>
              <a:rPr sz="3900" spc="200" baseline="1424" dirty="0">
                <a:latin typeface="Trebuchet MS"/>
                <a:cs typeface="Trebuchet MS"/>
              </a:rPr>
              <a:t>Pad </a:t>
            </a:r>
            <a:r>
              <a:rPr sz="2667" spc="-80" dirty="0">
                <a:latin typeface="Trebuchet MS"/>
                <a:cs typeface="Trebuchet MS"/>
              </a:rPr>
              <a:t>(often</a:t>
            </a:r>
            <a:r>
              <a:rPr sz="2667" spc="-313" dirty="0">
                <a:latin typeface="Trebuchet MS"/>
                <a:cs typeface="Trebuchet MS"/>
              </a:rPr>
              <a:t> </a:t>
            </a:r>
            <a:r>
              <a:rPr sz="2667" spc="-113" dirty="0">
                <a:latin typeface="Trebuchet MS"/>
                <a:cs typeface="Trebuchet MS"/>
              </a:rPr>
              <a:t>0’s)</a:t>
            </a:r>
            <a:endParaRPr sz="2667">
              <a:latin typeface="Trebuchet MS"/>
              <a:cs typeface="Trebuchet MS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505373" y="5850803"/>
          <a:ext cx="9448798" cy="494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75" dirty="0">
                          <a:latin typeface="Trebuchet MS"/>
                          <a:cs typeface="Trebuchet MS"/>
                        </a:rPr>
                        <a:t>7/3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90" dirty="0">
                          <a:latin typeface="Trebuchet MS"/>
                          <a:cs typeface="Trebuchet MS"/>
                        </a:rPr>
                        <a:t>10/3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90" dirty="0">
                          <a:latin typeface="Trebuchet MS"/>
                          <a:cs typeface="Trebuchet MS"/>
                        </a:rPr>
                        <a:t>16/3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90" dirty="0">
                          <a:latin typeface="Trebuchet MS"/>
                          <a:cs typeface="Trebuchet MS"/>
                        </a:rPr>
                        <a:t>11/3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843308" y="4971186"/>
            <a:ext cx="169333" cy="16933"/>
          </a:xfrm>
          <a:custGeom>
            <a:avLst/>
            <a:gdLst/>
            <a:ahLst/>
            <a:cxnLst/>
            <a:rect l="l" t="t" r="r" b="b"/>
            <a:pathLst>
              <a:path w="127000" h="12700">
                <a:moveTo>
                  <a:pt x="127000" y="0"/>
                </a:moveTo>
                <a:lnTo>
                  <a:pt x="0" y="0"/>
                </a:lnTo>
                <a:lnTo>
                  <a:pt x="0" y="12699"/>
                </a:lnTo>
                <a:lnTo>
                  <a:pt x="127000" y="12699"/>
                </a:lnTo>
                <a:lnTo>
                  <a:pt x="1270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757714" y="4971186"/>
            <a:ext cx="169333" cy="16933"/>
          </a:xfrm>
          <a:custGeom>
            <a:avLst/>
            <a:gdLst/>
            <a:ahLst/>
            <a:cxnLst/>
            <a:rect l="l" t="t" r="r" b="b"/>
            <a:pathLst>
              <a:path w="127000" h="12700">
                <a:moveTo>
                  <a:pt x="127000" y="0"/>
                </a:moveTo>
                <a:lnTo>
                  <a:pt x="0" y="0"/>
                </a:lnTo>
                <a:lnTo>
                  <a:pt x="0" y="12699"/>
                </a:lnTo>
                <a:lnTo>
                  <a:pt x="127000" y="12699"/>
                </a:lnTo>
                <a:lnTo>
                  <a:pt x="1270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2689047" y="4971186"/>
            <a:ext cx="169333" cy="16933"/>
          </a:xfrm>
          <a:custGeom>
            <a:avLst/>
            <a:gdLst/>
            <a:ahLst/>
            <a:cxnLst/>
            <a:rect l="l" t="t" r="r" b="b"/>
            <a:pathLst>
              <a:path w="127000" h="12700">
                <a:moveTo>
                  <a:pt x="127000" y="0"/>
                </a:moveTo>
                <a:lnTo>
                  <a:pt x="0" y="0"/>
                </a:lnTo>
                <a:lnTo>
                  <a:pt x="0" y="12699"/>
                </a:lnTo>
                <a:lnTo>
                  <a:pt x="127000" y="12699"/>
                </a:lnTo>
                <a:lnTo>
                  <a:pt x="1270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3264780" y="4971186"/>
            <a:ext cx="169333" cy="16933"/>
          </a:xfrm>
          <a:custGeom>
            <a:avLst/>
            <a:gdLst/>
            <a:ahLst/>
            <a:cxnLst/>
            <a:rect l="l" t="t" r="r" b="b"/>
            <a:pathLst>
              <a:path w="127000" h="12700">
                <a:moveTo>
                  <a:pt x="127000" y="0"/>
                </a:moveTo>
                <a:lnTo>
                  <a:pt x="0" y="0"/>
                </a:lnTo>
                <a:lnTo>
                  <a:pt x="0" y="12699"/>
                </a:lnTo>
                <a:lnTo>
                  <a:pt x="127000" y="12699"/>
                </a:lnTo>
                <a:lnTo>
                  <a:pt x="1270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8397240" y="4906517"/>
            <a:ext cx="23622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30"/>
              </a:spcBef>
            </a:pPr>
            <a:fld id="{81D60167-4931-47E6-BA6A-407CBD079E47}" type="slidenum">
              <a:rPr lang="de-DE" spc="40" smtClean="0"/>
              <a:pPr marL="39370">
                <a:spcBef>
                  <a:spcPts val="30"/>
                </a:spcBef>
              </a:pPr>
              <a:t>25</a:t>
            </a:fld>
            <a:endParaRPr spc="53" dirty="0"/>
          </a:p>
        </p:txBody>
      </p:sp>
      <p:sp>
        <p:nvSpPr>
          <p:cNvPr id="13" name="object 13"/>
          <p:cNvSpPr txBox="1"/>
          <p:nvPr/>
        </p:nvSpPr>
        <p:spPr>
          <a:xfrm>
            <a:off x="3638211" y="1232068"/>
            <a:ext cx="4989405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13" dirty="0">
                <a:latin typeface="Trebuchet MS"/>
                <a:cs typeface="Trebuchet MS"/>
              </a:rPr>
              <a:t>Discrete </a:t>
            </a:r>
            <a:r>
              <a:rPr sz="3733" spc="-40" dirty="0">
                <a:latin typeface="Trebuchet MS"/>
                <a:cs typeface="Trebuchet MS"/>
              </a:rPr>
              <a:t>case: </a:t>
            </a:r>
            <a:r>
              <a:rPr sz="3733" spc="107" dirty="0">
                <a:latin typeface="Trebuchet MS"/>
                <a:cs typeface="Trebuchet MS"/>
              </a:rPr>
              <a:t>box</a:t>
            </a:r>
            <a:r>
              <a:rPr sz="3733" spc="-513" dirty="0">
                <a:latin typeface="Trebuchet MS"/>
                <a:cs typeface="Trebuchet MS"/>
              </a:rPr>
              <a:t> </a:t>
            </a:r>
            <a:r>
              <a:rPr sz="3733" spc="-193" dirty="0">
                <a:latin typeface="Trebuchet MS"/>
                <a:cs typeface="Trebuchet MS"/>
              </a:rPr>
              <a:t>filter</a:t>
            </a:r>
            <a:endParaRPr sz="3733">
              <a:latin typeface="Trebuchet MS"/>
              <a:cs typeface="Trebuchet MS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7E8228F-2963-4AA2-B9D5-B039D4696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08" y="4566919"/>
            <a:ext cx="2676525" cy="8001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2700" y="327387"/>
            <a:ext cx="7086600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52" dirty="0"/>
              <a:t>Convolutions </a:t>
            </a:r>
            <a:r>
              <a:rPr spc="260" dirty="0"/>
              <a:t>on</a:t>
            </a:r>
            <a:r>
              <a:rPr spc="-573" dirty="0"/>
              <a:t> </a:t>
            </a:r>
            <a:r>
              <a:rPr spc="272" dirty="0"/>
              <a:t>Images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53441" y="1349248"/>
            <a:ext cx="3853180" cy="3088640"/>
            <a:chOff x="640080" y="1011936"/>
            <a:chExt cx="2889885" cy="2316480"/>
          </a:xfrm>
        </p:grpSpPr>
        <p:sp>
          <p:nvSpPr>
            <p:cNvPr id="4" name="object 4"/>
            <p:cNvSpPr/>
            <p:nvPr/>
          </p:nvSpPr>
          <p:spPr>
            <a:xfrm>
              <a:off x="640080" y="1011936"/>
              <a:ext cx="2264664" cy="12374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643128" y="2109216"/>
              <a:ext cx="758952" cy="1219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708658" y="2145182"/>
              <a:ext cx="624840" cy="1094105"/>
            </a:xfrm>
            <a:custGeom>
              <a:avLst/>
              <a:gdLst/>
              <a:ahLst/>
              <a:cxnLst/>
              <a:rect l="l" t="t" r="r" b="b"/>
              <a:pathLst>
                <a:path w="624840" h="1094105">
                  <a:moveTo>
                    <a:pt x="0" y="0"/>
                  </a:moveTo>
                  <a:lnTo>
                    <a:pt x="624840" y="1093480"/>
                  </a:lnTo>
                </a:path>
              </a:pathLst>
            </a:custGeom>
            <a:ln w="5715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767584" y="2121408"/>
              <a:ext cx="761999" cy="12070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834640" y="2156460"/>
              <a:ext cx="624840" cy="1082675"/>
            </a:xfrm>
            <a:custGeom>
              <a:avLst/>
              <a:gdLst/>
              <a:ahLst/>
              <a:cxnLst/>
              <a:rect l="l" t="t" r="r" b="b"/>
              <a:pathLst>
                <a:path w="624839" h="1082675">
                  <a:moveTo>
                    <a:pt x="0" y="0"/>
                  </a:moveTo>
                  <a:lnTo>
                    <a:pt x="624840" y="1082200"/>
                  </a:lnTo>
                </a:path>
              </a:pathLst>
            </a:custGeom>
            <a:ln w="5715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906780" y="1401876"/>
          <a:ext cx="4724399" cy="2472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7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9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769533" y="4253128"/>
          <a:ext cx="2834639" cy="1483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8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8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8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94715" y="1956023"/>
            <a:ext cx="369332" cy="1540087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3" dirty="0">
                <a:latin typeface="Trebuchet MS"/>
                <a:cs typeface="Trebuchet MS"/>
              </a:rPr>
              <a:t>Image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227" dirty="0">
                <a:latin typeface="DejaVu Serif"/>
                <a:cs typeface="DejaVu Serif"/>
              </a:rPr>
              <a:t>5×5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58315" y="4296887"/>
            <a:ext cx="369332" cy="1560407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" dirty="0">
                <a:latin typeface="Trebuchet MS"/>
                <a:cs typeface="Trebuchet MS"/>
              </a:rPr>
              <a:t>Kernel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233" dirty="0">
                <a:latin typeface="DejaVu Serif"/>
                <a:cs typeface="DejaVu Serif"/>
              </a:rPr>
              <a:t>3×3</a:t>
            </a:r>
            <a:endParaRPr sz="2400">
              <a:latin typeface="DejaVu Serif"/>
              <a:cs typeface="DejaVu Serif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7448972" y="3210356"/>
          <a:ext cx="2834639" cy="1483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object 14"/>
          <p:cNvGrpSpPr/>
          <p:nvPr/>
        </p:nvGrpSpPr>
        <p:grpSpPr>
          <a:xfrm>
            <a:off x="6039104" y="3295903"/>
            <a:ext cx="487680" cy="1236133"/>
            <a:chOff x="4529328" y="2471927"/>
            <a:chExt cx="365760" cy="927100"/>
          </a:xfrm>
        </p:grpSpPr>
        <p:sp>
          <p:nvSpPr>
            <p:cNvPr id="15" name="object 15"/>
            <p:cNvSpPr/>
            <p:nvPr/>
          </p:nvSpPr>
          <p:spPr>
            <a:xfrm>
              <a:off x="4529328" y="2471927"/>
              <a:ext cx="365760" cy="9265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575568" y="2519044"/>
              <a:ext cx="274319" cy="7858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575568" y="2519044"/>
              <a:ext cx="274320" cy="786130"/>
            </a:xfrm>
            <a:custGeom>
              <a:avLst/>
              <a:gdLst/>
              <a:ahLst/>
              <a:cxnLst/>
              <a:rect l="l" t="t" r="r" b="b"/>
              <a:pathLst>
                <a:path w="274320" h="786129">
                  <a:moveTo>
                    <a:pt x="0" y="196452"/>
                  </a:moveTo>
                  <a:lnTo>
                    <a:pt x="137160" y="196452"/>
                  </a:lnTo>
                  <a:lnTo>
                    <a:pt x="137160" y="0"/>
                  </a:lnTo>
                  <a:lnTo>
                    <a:pt x="274320" y="392904"/>
                  </a:lnTo>
                  <a:lnTo>
                    <a:pt x="137160" y="785808"/>
                  </a:lnTo>
                  <a:lnTo>
                    <a:pt x="137160" y="589356"/>
                  </a:lnTo>
                  <a:lnTo>
                    <a:pt x="0" y="589356"/>
                  </a:lnTo>
                  <a:lnTo>
                    <a:pt x="0" y="196452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958846" y="3228055"/>
            <a:ext cx="369332" cy="1625600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dirty="0">
                <a:latin typeface="Trebuchet MS"/>
                <a:cs typeface="Trebuchet MS"/>
              </a:rPr>
              <a:t>Output</a:t>
            </a:r>
            <a:r>
              <a:rPr sz="2400" spc="-207" dirty="0">
                <a:latin typeface="Trebuchet MS"/>
                <a:cs typeface="Trebuchet MS"/>
              </a:rPr>
              <a:t> </a:t>
            </a:r>
            <a:r>
              <a:rPr sz="2400" spc="-227" dirty="0">
                <a:latin typeface="DejaVu Serif"/>
                <a:cs typeface="DejaVu Serif"/>
              </a:rPr>
              <a:t>3×3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67145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10" h="212089">
                <a:moveTo>
                  <a:pt x="380479" y="0"/>
                </a:moveTo>
                <a:lnTo>
                  <a:pt x="377469" y="8597"/>
                </a:lnTo>
                <a:lnTo>
                  <a:pt x="389725" y="13915"/>
                </a:lnTo>
                <a:lnTo>
                  <a:pt x="400264" y="21277"/>
                </a:lnTo>
                <a:lnTo>
                  <a:pt x="421666" y="55406"/>
                </a:lnTo>
                <a:lnTo>
                  <a:pt x="428701" y="104813"/>
                </a:lnTo>
                <a:lnTo>
                  <a:pt x="427915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52" y="143334"/>
                </a:lnTo>
                <a:lnTo>
                  <a:pt x="448005" y="105930"/>
                </a:lnTo>
                <a:lnTo>
                  <a:pt x="446914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10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3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24" y="13915"/>
                </a:lnTo>
                <a:lnTo>
                  <a:pt x="70535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7873713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10" h="212089">
                <a:moveTo>
                  <a:pt x="380479" y="0"/>
                </a:moveTo>
                <a:lnTo>
                  <a:pt x="377469" y="8597"/>
                </a:lnTo>
                <a:lnTo>
                  <a:pt x="389725" y="13915"/>
                </a:lnTo>
                <a:lnTo>
                  <a:pt x="400264" y="21277"/>
                </a:lnTo>
                <a:lnTo>
                  <a:pt x="421666" y="55406"/>
                </a:lnTo>
                <a:lnTo>
                  <a:pt x="428701" y="104813"/>
                </a:lnTo>
                <a:lnTo>
                  <a:pt x="427915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52" y="143334"/>
                </a:lnTo>
                <a:lnTo>
                  <a:pt x="448005" y="105930"/>
                </a:lnTo>
                <a:lnTo>
                  <a:pt x="446914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10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3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24" y="13915"/>
                </a:lnTo>
                <a:lnTo>
                  <a:pt x="70535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9280280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09" h="212089">
                <a:moveTo>
                  <a:pt x="380479" y="0"/>
                </a:moveTo>
                <a:lnTo>
                  <a:pt x="377469" y="8597"/>
                </a:lnTo>
                <a:lnTo>
                  <a:pt x="389725" y="13915"/>
                </a:lnTo>
                <a:lnTo>
                  <a:pt x="400264" y="21277"/>
                </a:lnTo>
                <a:lnTo>
                  <a:pt x="421666" y="55406"/>
                </a:lnTo>
                <a:lnTo>
                  <a:pt x="428701" y="104813"/>
                </a:lnTo>
                <a:lnTo>
                  <a:pt x="427915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52" y="143334"/>
                </a:lnTo>
                <a:lnTo>
                  <a:pt x="448005" y="105930"/>
                </a:lnTo>
                <a:lnTo>
                  <a:pt x="446914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09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3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24" y="13915"/>
                </a:lnTo>
                <a:lnTo>
                  <a:pt x="70535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10686846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09" h="212089">
                <a:moveTo>
                  <a:pt x="380479" y="0"/>
                </a:moveTo>
                <a:lnTo>
                  <a:pt x="377469" y="8597"/>
                </a:lnTo>
                <a:lnTo>
                  <a:pt x="389725" y="13915"/>
                </a:lnTo>
                <a:lnTo>
                  <a:pt x="400264" y="21277"/>
                </a:lnTo>
                <a:lnTo>
                  <a:pt x="421666" y="55406"/>
                </a:lnTo>
                <a:lnTo>
                  <a:pt x="428701" y="104813"/>
                </a:lnTo>
                <a:lnTo>
                  <a:pt x="427915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52" y="143334"/>
                </a:lnTo>
                <a:lnTo>
                  <a:pt x="448005" y="105930"/>
                </a:lnTo>
                <a:lnTo>
                  <a:pt x="446914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09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3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24" y="13915"/>
                </a:lnTo>
                <a:lnTo>
                  <a:pt x="70535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 txBox="1"/>
          <p:nvPr/>
        </p:nvSpPr>
        <p:spPr>
          <a:xfrm>
            <a:off x="5498439" y="4896443"/>
            <a:ext cx="622130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67620" algn="l"/>
                <a:tab pos="1660272" algn="l"/>
                <a:tab pos="2474745" algn="l"/>
                <a:tab pos="3066550" algn="l"/>
                <a:tab pos="3881023" algn="l"/>
                <a:tab pos="4472827" algn="l"/>
                <a:tab pos="5287301" algn="l"/>
                <a:tab pos="5879953" algn="l"/>
              </a:tabLst>
            </a:pP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5 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53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3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3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 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2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0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3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  <a:p>
            <a:pPr marL="16933">
              <a:spcBef>
                <a:spcPts val="27"/>
              </a:spcBef>
            </a:pP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=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15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−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9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=</a:t>
            </a:r>
            <a:r>
              <a:rPr sz="2400" spc="93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8397240" y="4906517"/>
            <a:ext cx="23622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30"/>
              </a:spcBef>
            </a:pPr>
            <a:fld id="{81D60167-4931-47E6-BA6A-407CBD079E47}" type="slidenum">
              <a:rPr lang="de-DE" spc="40" smtClean="0"/>
              <a:pPr marL="39370">
                <a:spcBef>
                  <a:spcPts val="30"/>
                </a:spcBef>
              </a:pPr>
              <a:t>26</a:t>
            </a:fld>
            <a:endParaRPr spc="53" dirty="0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2700" y="327387"/>
            <a:ext cx="7086600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52" dirty="0"/>
              <a:t>Convolutions </a:t>
            </a:r>
            <a:r>
              <a:rPr spc="260" dirty="0"/>
              <a:t>on</a:t>
            </a:r>
            <a:r>
              <a:rPr spc="-573" dirty="0"/>
              <a:t> </a:t>
            </a:r>
            <a:r>
              <a:rPr spc="272" dirty="0"/>
              <a:t>Images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86559" y="1349248"/>
            <a:ext cx="3129280" cy="3088640"/>
            <a:chOff x="1264919" y="1011936"/>
            <a:chExt cx="2346960" cy="2316480"/>
          </a:xfrm>
        </p:grpSpPr>
        <p:sp>
          <p:nvSpPr>
            <p:cNvPr id="4" name="object 4"/>
            <p:cNvSpPr/>
            <p:nvPr/>
          </p:nvSpPr>
          <p:spPr>
            <a:xfrm>
              <a:off x="1347215" y="1011936"/>
              <a:ext cx="2264664" cy="12374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264919" y="2103119"/>
              <a:ext cx="222503" cy="122529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333498" y="2126043"/>
              <a:ext cx="83820" cy="1113155"/>
            </a:xfrm>
            <a:custGeom>
              <a:avLst/>
              <a:gdLst/>
              <a:ahLst/>
              <a:cxnLst/>
              <a:rect l="l" t="t" r="r" b="b"/>
              <a:pathLst>
                <a:path w="83819" h="1113155">
                  <a:moveTo>
                    <a:pt x="83821" y="0"/>
                  </a:moveTo>
                  <a:lnTo>
                    <a:pt x="0" y="1112620"/>
                  </a:lnTo>
                </a:path>
              </a:pathLst>
            </a:custGeom>
            <a:ln w="5715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389375" y="2121408"/>
              <a:ext cx="222503" cy="12070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459480" y="2145182"/>
              <a:ext cx="83820" cy="1094105"/>
            </a:xfrm>
            <a:custGeom>
              <a:avLst/>
              <a:gdLst/>
              <a:ahLst/>
              <a:cxnLst/>
              <a:rect l="l" t="t" r="r" b="b"/>
              <a:pathLst>
                <a:path w="83820" h="1094105">
                  <a:moveTo>
                    <a:pt x="83820" y="0"/>
                  </a:moveTo>
                  <a:lnTo>
                    <a:pt x="0" y="1093480"/>
                  </a:lnTo>
                </a:path>
              </a:pathLst>
            </a:custGeom>
            <a:ln w="5715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936412" y="1401876"/>
          <a:ext cx="4724399" cy="2472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7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9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769533" y="4253128"/>
          <a:ext cx="2834639" cy="1483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8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8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8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448972" y="3210356"/>
          <a:ext cx="2834639" cy="1483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6039104" y="3295903"/>
            <a:ext cx="487680" cy="1236133"/>
            <a:chOff x="4529328" y="2471927"/>
            <a:chExt cx="365760" cy="927100"/>
          </a:xfrm>
        </p:grpSpPr>
        <p:sp>
          <p:nvSpPr>
            <p:cNvPr id="13" name="object 13"/>
            <p:cNvSpPr/>
            <p:nvPr/>
          </p:nvSpPr>
          <p:spPr>
            <a:xfrm>
              <a:off x="4529328" y="2471927"/>
              <a:ext cx="365760" cy="9265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575568" y="2519044"/>
              <a:ext cx="274319" cy="7858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575568" y="2519044"/>
              <a:ext cx="274320" cy="786130"/>
            </a:xfrm>
            <a:custGeom>
              <a:avLst/>
              <a:gdLst/>
              <a:ahLst/>
              <a:cxnLst/>
              <a:rect l="l" t="t" r="r" b="b"/>
              <a:pathLst>
                <a:path w="274320" h="786129">
                  <a:moveTo>
                    <a:pt x="0" y="196452"/>
                  </a:moveTo>
                  <a:lnTo>
                    <a:pt x="137160" y="196452"/>
                  </a:lnTo>
                  <a:lnTo>
                    <a:pt x="137160" y="0"/>
                  </a:lnTo>
                  <a:lnTo>
                    <a:pt x="274320" y="392904"/>
                  </a:lnTo>
                  <a:lnTo>
                    <a:pt x="137160" y="785808"/>
                  </a:lnTo>
                  <a:lnTo>
                    <a:pt x="137160" y="589356"/>
                  </a:lnTo>
                  <a:lnTo>
                    <a:pt x="0" y="589356"/>
                  </a:lnTo>
                  <a:lnTo>
                    <a:pt x="0" y="196452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/>
          <p:nvPr/>
        </p:nvSpPr>
        <p:spPr>
          <a:xfrm>
            <a:off x="6467145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10" h="212089">
                <a:moveTo>
                  <a:pt x="380479" y="0"/>
                </a:moveTo>
                <a:lnTo>
                  <a:pt x="377469" y="8597"/>
                </a:lnTo>
                <a:lnTo>
                  <a:pt x="389725" y="13915"/>
                </a:lnTo>
                <a:lnTo>
                  <a:pt x="400264" y="21277"/>
                </a:lnTo>
                <a:lnTo>
                  <a:pt x="421666" y="55406"/>
                </a:lnTo>
                <a:lnTo>
                  <a:pt x="428701" y="104813"/>
                </a:lnTo>
                <a:lnTo>
                  <a:pt x="427915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52" y="143334"/>
                </a:lnTo>
                <a:lnTo>
                  <a:pt x="448005" y="105930"/>
                </a:lnTo>
                <a:lnTo>
                  <a:pt x="446914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10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3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24" y="13915"/>
                </a:lnTo>
                <a:lnTo>
                  <a:pt x="70535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7873713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10" h="212089">
                <a:moveTo>
                  <a:pt x="380479" y="0"/>
                </a:moveTo>
                <a:lnTo>
                  <a:pt x="377469" y="8597"/>
                </a:lnTo>
                <a:lnTo>
                  <a:pt x="389725" y="13915"/>
                </a:lnTo>
                <a:lnTo>
                  <a:pt x="400264" y="21277"/>
                </a:lnTo>
                <a:lnTo>
                  <a:pt x="421666" y="55406"/>
                </a:lnTo>
                <a:lnTo>
                  <a:pt x="428701" y="104813"/>
                </a:lnTo>
                <a:lnTo>
                  <a:pt x="427915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52" y="143334"/>
                </a:lnTo>
                <a:lnTo>
                  <a:pt x="448005" y="105930"/>
                </a:lnTo>
                <a:lnTo>
                  <a:pt x="446914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10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3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24" y="13915"/>
                </a:lnTo>
                <a:lnTo>
                  <a:pt x="70535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9280280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09" h="212089">
                <a:moveTo>
                  <a:pt x="380479" y="0"/>
                </a:moveTo>
                <a:lnTo>
                  <a:pt x="377469" y="8597"/>
                </a:lnTo>
                <a:lnTo>
                  <a:pt x="389725" y="13915"/>
                </a:lnTo>
                <a:lnTo>
                  <a:pt x="400264" y="21277"/>
                </a:lnTo>
                <a:lnTo>
                  <a:pt x="421666" y="55406"/>
                </a:lnTo>
                <a:lnTo>
                  <a:pt x="428701" y="104813"/>
                </a:lnTo>
                <a:lnTo>
                  <a:pt x="427915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52" y="143334"/>
                </a:lnTo>
                <a:lnTo>
                  <a:pt x="448005" y="105930"/>
                </a:lnTo>
                <a:lnTo>
                  <a:pt x="446914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09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3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24" y="13915"/>
                </a:lnTo>
                <a:lnTo>
                  <a:pt x="70535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10686846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09" h="212089">
                <a:moveTo>
                  <a:pt x="380479" y="0"/>
                </a:moveTo>
                <a:lnTo>
                  <a:pt x="377469" y="8597"/>
                </a:lnTo>
                <a:lnTo>
                  <a:pt x="389725" y="13915"/>
                </a:lnTo>
                <a:lnTo>
                  <a:pt x="400264" y="21277"/>
                </a:lnTo>
                <a:lnTo>
                  <a:pt x="421666" y="55406"/>
                </a:lnTo>
                <a:lnTo>
                  <a:pt x="428701" y="104813"/>
                </a:lnTo>
                <a:lnTo>
                  <a:pt x="427915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52" y="143334"/>
                </a:lnTo>
                <a:lnTo>
                  <a:pt x="448005" y="105930"/>
                </a:lnTo>
                <a:lnTo>
                  <a:pt x="446914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09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3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24" y="13915"/>
                </a:lnTo>
                <a:lnTo>
                  <a:pt x="70535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5498439" y="4896443"/>
            <a:ext cx="622130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67620" algn="l"/>
                <a:tab pos="1660272" algn="l"/>
                <a:tab pos="2474745" algn="l"/>
                <a:tab pos="3066550" algn="l"/>
                <a:tab pos="3881023" algn="l"/>
                <a:tab pos="4472827" algn="l"/>
                <a:tab pos="5287301" algn="l"/>
                <a:tab pos="5879953" algn="l"/>
              </a:tabLst>
            </a:pP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5 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53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2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2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 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1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3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3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  <a:p>
            <a:pPr marL="16933">
              <a:spcBef>
                <a:spcPts val="27"/>
              </a:spcBef>
            </a:pP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=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10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−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9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=</a:t>
            </a:r>
            <a:r>
              <a:rPr sz="2400" spc="93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8397240" y="4906517"/>
            <a:ext cx="23622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30"/>
              </a:spcBef>
            </a:pPr>
            <a:fld id="{81D60167-4931-47E6-BA6A-407CBD079E47}" type="slidenum">
              <a:rPr lang="de-DE" spc="40" smtClean="0"/>
              <a:pPr marL="39370">
                <a:spcBef>
                  <a:spcPts val="30"/>
                </a:spcBef>
              </a:pPr>
              <a:t>27</a:t>
            </a:fld>
            <a:endParaRPr spc="53" dirty="0"/>
          </a:p>
        </p:txBody>
      </p:sp>
      <p:sp>
        <p:nvSpPr>
          <p:cNvPr id="21" name="object 21"/>
          <p:cNvSpPr txBox="1"/>
          <p:nvPr/>
        </p:nvSpPr>
        <p:spPr>
          <a:xfrm>
            <a:off x="494715" y="1956023"/>
            <a:ext cx="369332" cy="1540087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3" dirty="0">
                <a:latin typeface="Trebuchet MS"/>
                <a:cs typeface="Trebuchet MS"/>
              </a:rPr>
              <a:t>Image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227" dirty="0">
                <a:latin typeface="DejaVu Serif"/>
                <a:cs typeface="DejaVu Serif"/>
              </a:rPr>
              <a:t>5×5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58315" y="4296887"/>
            <a:ext cx="369332" cy="1560407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" dirty="0">
                <a:latin typeface="Trebuchet MS"/>
                <a:cs typeface="Trebuchet MS"/>
              </a:rPr>
              <a:t>Kernel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233" dirty="0">
                <a:latin typeface="DejaVu Serif"/>
                <a:cs typeface="DejaVu Serif"/>
              </a:rPr>
              <a:t>3×3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58846" y="3228055"/>
            <a:ext cx="369332" cy="1625600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dirty="0">
                <a:latin typeface="Trebuchet MS"/>
                <a:cs typeface="Trebuchet MS"/>
              </a:rPr>
              <a:t>Output</a:t>
            </a:r>
            <a:r>
              <a:rPr sz="2400" spc="-207" dirty="0">
                <a:latin typeface="Trebuchet MS"/>
                <a:cs typeface="Trebuchet MS"/>
              </a:rPr>
              <a:t> </a:t>
            </a:r>
            <a:r>
              <a:rPr sz="2400" spc="-227" dirty="0">
                <a:latin typeface="DejaVu Serif"/>
                <a:cs typeface="DejaVu Serif"/>
              </a:rPr>
              <a:t>3×3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2700" y="327387"/>
            <a:ext cx="7086600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52" dirty="0"/>
              <a:t>Convolutions </a:t>
            </a:r>
            <a:r>
              <a:rPr spc="260" dirty="0"/>
              <a:t>on</a:t>
            </a:r>
            <a:r>
              <a:rPr spc="-573" dirty="0"/>
              <a:t> </a:t>
            </a:r>
            <a:r>
              <a:rPr spc="272" dirty="0"/>
              <a:t>Images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86559" y="1349248"/>
            <a:ext cx="4076700" cy="3088640"/>
            <a:chOff x="1264919" y="1011936"/>
            <a:chExt cx="3057525" cy="2316480"/>
          </a:xfrm>
        </p:grpSpPr>
        <p:sp>
          <p:nvSpPr>
            <p:cNvPr id="4" name="object 4"/>
            <p:cNvSpPr/>
            <p:nvPr/>
          </p:nvSpPr>
          <p:spPr>
            <a:xfrm>
              <a:off x="2057400" y="1011936"/>
              <a:ext cx="2264664" cy="12374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264919" y="2118360"/>
              <a:ext cx="926592" cy="12100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333499" y="2156460"/>
              <a:ext cx="792480" cy="1082675"/>
            </a:xfrm>
            <a:custGeom>
              <a:avLst/>
              <a:gdLst/>
              <a:ahLst/>
              <a:cxnLst/>
              <a:rect l="l" t="t" r="r" b="b"/>
              <a:pathLst>
                <a:path w="792480" h="1082675">
                  <a:moveTo>
                    <a:pt x="792480" y="0"/>
                  </a:moveTo>
                  <a:lnTo>
                    <a:pt x="0" y="1082200"/>
                  </a:lnTo>
                </a:path>
              </a:pathLst>
            </a:custGeom>
            <a:ln w="5715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389375" y="2136647"/>
              <a:ext cx="914400" cy="11917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459477" y="2174455"/>
              <a:ext cx="779145" cy="1064260"/>
            </a:xfrm>
            <a:custGeom>
              <a:avLst/>
              <a:gdLst/>
              <a:ahLst/>
              <a:cxnLst/>
              <a:rect l="l" t="t" r="r" b="b"/>
              <a:pathLst>
                <a:path w="779145" h="1064260">
                  <a:moveTo>
                    <a:pt x="778550" y="0"/>
                  </a:moveTo>
                  <a:lnTo>
                    <a:pt x="0" y="1064210"/>
                  </a:lnTo>
                </a:path>
              </a:pathLst>
            </a:custGeom>
            <a:ln w="5715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936412" y="1401876"/>
          <a:ext cx="4724399" cy="2472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7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9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769533" y="4253128"/>
          <a:ext cx="2834639" cy="1483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8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8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8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448972" y="3210356"/>
          <a:ext cx="2834639" cy="1483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8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6039104" y="3295903"/>
            <a:ext cx="487680" cy="1236133"/>
            <a:chOff x="4529328" y="2471927"/>
            <a:chExt cx="365760" cy="927100"/>
          </a:xfrm>
        </p:grpSpPr>
        <p:sp>
          <p:nvSpPr>
            <p:cNvPr id="13" name="object 13"/>
            <p:cNvSpPr/>
            <p:nvPr/>
          </p:nvSpPr>
          <p:spPr>
            <a:xfrm>
              <a:off x="4529328" y="2471927"/>
              <a:ext cx="365760" cy="9265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575568" y="2519044"/>
              <a:ext cx="274319" cy="7858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575568" y="2519044"/>
              <a:ext cx="274320" cy="786130"/>
            </a:xfrm>
            <a:custGeom>
              <a:avLst/>
              <a:gdLst/>
              <a:ahLst/>
              <a:cxnLst/>
              <a:rect l="l" t="t" r="r" b="b"/>
              <a:pathLst>
                <a:path w="274320" h="786129">
                  <a:moveTo>
                    <a:pt x="0" y="196452"/>
                  </a:moveTo>
                  <a:lnTo>
                    <a:pt x="137160" y="196452"/>
                  </a:lnTo>
                  <a:lnTo>
                    <a:pt x="137160" y="0"/>
                  </a:lnTo>
                  <a:lnTo>
                    <a:pt x="274320" y="392904"/>
                  </a:lnTo>
                  <a:lnTo>
                    <a:pt x="137160" y="785808"/>
                  </a:lnTo>
                  <a:lnTo>
                    <a:pt x="137160" y="589356"/>
                  </a:lnTo>
                  <a:lnTo>
                    <a:pt x="0" y="589356"/>
                  </a:lnTo>
                  <a:lnTo>
                    <a:pt x="0" y="196452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/>
          <p:nvPr/>
        </p:nvSpPr>
        <p:spPr>
          <a:xfrm>
            <a:off x="6463182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10" h="212089">
                <a:moveTo>
                  <a:pt x="380479" y="0"/>
                </a:moveTo>
                <a:lnTo>
                  <a:pt x="377469" y="8597"/>
                </a:lnTo>
                <a:lnTo>
                  <a:pt x="389726" y="13915"/>
                </a:lnTo>
                <a:lnTo>
                  <a:pt x="400265" y="21277"/>
                </a:lnTo>
                <a:lnTo>
                  <a:pt x="421671" y="55406"/>
                </a:lnTo>
                <a:lnTo>
                  <a:pt x="428701" y="104813"/>
                </a:lnTo>
                <a:lnTo>
                  <a:pt x="427917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63" y="143334"/>
                </a:lnTo>
                <a:lnTo>
                  <a:pt x="448017" y="105930"/>
                </a:lnTo>
                <a:lnTo>
                  <a:pt x="446925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10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3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30" y="13915"/>
                </a:lnTo>
                <a:lnTo>
                  <a:pt x="70548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7336350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10" h="212089">
                <a:moveTo>
                  <a:pt x="380479" y="0"/>
                </a:moveTo>
                <a:lnTo>
                  <a:pt x="377469" y="8597"/>
                </a:lnTo>
                <a:lnTo>
                  <a:pt x="389726" y="13915"/>
                </a:lnTo>
                <a:lnTo>
                  <a:pt x="400265" y="21277"/>
                </a:lnTo>
                <a:lnTo>
                  <a:pt x="421671" y="55406"/>
                </a:lnTo>
                <a:lnTo>
                  <a:pt x="428701" y="104813"/>
                </a:lnTo>
                <a:lnTo>
                  <a:pt x="427917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63" y="143334"/>
                </a:lnTo>
                <a:lnTo>
                  <a:pt x="448017" y="105930"/>
                </a:lnTo>
                <a:lnTo>
                  <a:pt x="446925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10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33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3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30" y="13915"/>
                </a:lnTo>
                <a:lnTo>
                  <a:pt x="70548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8351334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09" h="212089">
                <a:moveTo>
                  <a:pt x="380479" y="0"/>
                </a:moveTo>
                <a:lnTo>
                  <a:pt x="377469" y="8597"/>
                </a:lnTo>
                <a:lnTo>
                  <a:pt x="389726" y="13915"/>
                </a:lnTo>
                <a:lnTo>
                  <a:pt x="400265" y="21277"/>
                </a:lnTo>
                <a:lnTo>
                  <a:pt x="421671" y="55406"/>
                </a:lnTo>
                <a:lnTo>
                  <a:pt x="428701" y="104813"/>
                </a:lnTo>
                <a:lnTo>
                  <a:pt x="427917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7" y="187705"/>
                </a:lnTo>
                <a:lnTo>
                  <a:pt x="443664" y="143334"/>
                </a:lnTo>
                <a:lnTo>
                  <a:pt x="448017" y="105930"/>
                </a:lnTo>
                <a:lnTo>
                  <a:pt x="446925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09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3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30" y="13915"/>
                </a:lnTo>
                <a:lnTo>
                  <a:pt x="70548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9224502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09" h="212089">
                <a:moveTo>
                  <a:pt x="380479" y="0"/>
                </a:moveTo>
                <a:lnTo>
                  <a:pt x="377469" y="8597"/>
                </a:lnTo>
                <a:lnTo>
                  <a:pt x="389726" y="13915"/>
                </a:lnTo>
                <a:lnTo>
                  <a:pt x="400265" y="21277"/>
                </a:lnTo>
                <a:lnTo>
                  <a:pt x="421671" y="55406"/>
                </a:lnTo>
                <a:lnTo>
                  <a:pt x="428701" y="104813"/>
                </a:lnTo>
                <a:lnTo>
                  <a:pt x="427917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63" y="143334"/>
                </a:lnTo>
                <a:lnTo>
                  <a:pt x="448017" y="105930"/>
                </a:lnTo>
                <a:lnTo>
                  <a:pt x="446925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09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2" y="155689"/>
                </a:lnTo>
                <a:lnTo>
                  <a:pt x="19316" y="104813"/>
                </a:lnTo>
                <a:lnTo>
                  <a:pt x="20100" y="86744"/>
                </a:lnTo>
                <a:lnTo>
                  <a:pt x="31864" y="42138"/>
                </a:lnTo>
                <a:lnTo>
                  <a:pt x="58330" y="13915"/>
                </a:lnTo>
                <a:lnTo>
                  <a:pt x="70548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10239485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09" h="212089">
                <a:moveTo>
                  <a:pt x="380479" y="0"/>
                </a:moveTo>
                <a:lnTo>
                  <a:pt x="377469" y="8597"/>
                </a:lnTo>
                <a:lnTo>
                  <a:pt x="389726" y="13915"/>
                </a:lnTo>
                <a:lnTo>
                  <a:pt x="400265" y="21277"/>
                </a:lnTo>
                <a:lnTo>
                  <a:pt x="421671" y="55406"/>
                </a:lnTo>
                <a:lnTo>
                  <a:pt x="428701" y="104813"/>
                </a:lnTo>
                <a:lnTo>
                  <a:pt x="427915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7" y="187705"/>
                </a:lnTo>
                <a:lnTo>
                  <a:pt x="443664" y="143334"/>
                </a:lnTo>
                <a:lnTo>
                  <a:pt x="448017" y="105930"/>
                </a:lnTo>
                <a:lnTo>
                  <a:pt x="446925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09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33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4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30" y="13915"/>
                </a:lnTo>
                <a:lnTo>
                  <a:pt x="70548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5766800" y="5343667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10" h="212089">
                <a:moveTo>
                  <a:pt x="380479" y="0"/>
                </a:moveTo>
                <a:lnTo>
                  <a:pt x="377469" y="8594"/>
                </a:lnTo>
                <a:lnTo>
                  <a:pt x="389727" y="13913"/>
                </a:lnTo>
                <a:lnTo>
                  <a:pt x="400270" y="21277"/>
                </a:lnTo>
                <a:lnTo>
                  <a:pt x="421671" y="55408"/>
                </a:lnTo>
                <a:lnTo>
                  <a:pt x="428701" y="104811"/>
                </a:lnTo>
                <a:lnTo>
                  <a:pt x="427915" y="123487"/>
                </a:lnTo>
                <a:lnTo>
                  <a:pt x="416140" y="169217"/>
                </a:lnTo>
                <a:lnTo>
                  <a:pt x="389867" y="197806"/>
                </a:lnTo>
                <a:lnTo>
                  <a:pt x="377799" y="203150"/>
                </a:lnTo>
                <a:lnTo>
                  <a:pt x="380479" y="211744"/>
                </a:lnTo>
                <a:lnTo>
                  <a:pt x="420932" y="187708"/>
                </a:lnTo>
                <a:lnTo>
                  <a:pt x="443663" y="143335"/>
                </a:lnTo>
                <a:lnTo>
                  <a:pt x="448017" y="105928"/>
                </a:lnTo>
                <a:lnTo>
                  <a:pt x="446925" y="86516"/>
                </a:lnTo>
                <a:lnTo>
                  <a:pt x="430542" y="37113"/>
                </a:lnTo>
                <a:lnTo>
                  <a:pt x="395831" y="5542"/>
                </a:lnTo>
                <a:lnTo>
                  <a:pt x="380479" y="0"/>
                </a:lnTo>
                <a:close/>
              </a:path>
              <a:path w="448310" h="212089">
                <a:moveTo>
                  <a:pt x="67525" y="0"/>
                </a:moveTo>
                <a:lnTo>
                  <a:pt x="27142" y="24099"/>
                </a:lnTo>
                <a:lnTo>
                  <a:pt x="4364" y="68576"/>
                </a:lnTo>
                <a:lnTo>
                  <a:pt x="0" y="105928"/>
                </a:lnTo>
                <a:lnTo>
                  <a:pt x="1088" y="125381"/>
                </a:lnTo>
                <a:lnTo>
                  <a:pt x="17411" y="174743"/>
                </a:lnTo>
                <a:lnTo>
                  <a:pt x="52133" y="206208"/>
                </a:lnTo>
                <a:lnTo>
                  <a:pt x="67525" y="211744"/>
                </a:lnTo>
                <a:lnTo>
                  <a:pt x="70205" y="203150"/>
                </a:lnTo>
                <a:lnTo>
                  <a:pt x="58142" y="197806"/>
                </a:lnTo>
                <a:lnTo>
                  <a:pt x="47729" y="190369"/>
                </a:lnTo>
                <a:lnTo>
                  <a:pt x="26370" y="155690"/>
                </a:lnTo>
                <a:lnTo>
                  <a:pt x="19303" y="104811"/>
                </a:lnTo>
                <a:lnTo>
                  <a:pt x="20089" y="86746"/>
                </a:lnTo>
                <a:lnTo>
                  <a:pt x="31864" y="42136"/>
                </a:lnTo>
                <a:lnTo>
                  <a:pt x="58330" y="13913"/>
                </a:lnTo>
                <a:lnTo>
                  <a:pt x="70548" y="8594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5494476" y="4896443"/>
            <a:ext cx="5777653" cy="11174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833"/>
              </a:lnSpc>
              <a:spcBef>
                <a:spcPts val="133"/>
              </a:spcBef>
              <a:tabLst>
                <a:tab pos="1067620" algn="l"/>
                <a:tab pos="1660272" algn="l"/>
                <a:tab pos="1941358" algn="l"/>
                <a:tab pos="2533163" algn="l"/>
                <a:tab pos="2955639" algn="l"/>
                <a:tab pos="3548291" algn="l"/>
                <a:tab pos="3829378" algn="l"/>
                <a:tab pos="4421183" algn="l"/>
                <a:tab pos="4844506" algn="l"/>
                <a:tab pos="5436311" algn="l"/>
              </a:tabLst>
            </a:pP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5 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53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1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−5	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−3	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3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  <a:p>
            <a:pPr marL="16933">
              <a:lnSpc>
                <a:spcPts val="2833"/>
              </a:lnSpc>
              <a:tabLst>
                <a:tab pos="963483" algn="l"/>
              </a:tabLst>
            </a:pP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+</a:t>
            </a:r>
            <a:r>
              <a:rPr sz="2400" spc="240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  <a:p>
            <a:pPr marL="16933">
              <a:spcBef>
                <a:spcPts val="60"/>
              </a:spcBef>
            </a:pP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=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5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+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3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=</a:t>
            </a:r>
            <a:r>
              <a:rPr sz="2400" spc="93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8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xfrm>
            <a:off x="8397240" y="4906517"/>
            <a:ext cx="23622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30"/>
              </a:spcBef>
            </a:pPr>
            <a:fld id="{81D60167-4931-47E6-BA6A-407CBD079E47}" type="slidenum">
              <a:rPr lang="de-DE" spc="40" smtClean="0"/>
              <a:pPr marL="39370">
                <a:spcBef>
                  <a:spcPts val="30"/>
                </a:spcBef>
              </a:pPr>
              <a:t>28</a:t>
            </a:fld>
            <a:endParaRPr spc="53" dirty="0"/>
          </a:p>
        </p:txBody>
      </p:sp>
      <p:sp>
        <p:nvSpPr>
          <p:cNvPr id="23" name="object 23"/>
          <p:cNvSpPr txBox="1"/>
          <p:nvPr/>
        </p:nvSpPr>
        <p:spPr>
          <a:xfrm>
            <a:off x="494715" y="1956023"/>
            <a:ext cx="369332" cy="1540087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3" dirty="0">
                <a:latin typeface="Trebuchet MS"/>
                <a:cs typeface="Trebuchet MS"/>
              </a:rPr>
              <a:t>Image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227" dirty="0">
                <a:latin typeface="DejaVu Serif"/>
                <a:cs typeface="DejaVu Serif"/>
              </a:rPr>
              <a:t>5×5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58315" y="4296887"/>
            <a:ext cx="369332" cy="1560407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" dirty="0">
                <a:latin typeface="Trebuchet MS"/>
                <a:cs typeface="Trebuchet MS"/>
              </a:rPr>
              <a:t>Kernel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233" dirty="0">
                <a:latin typeface="DejaVu Serif"/>
                <a:cs typeface="DejaVu Serif"/>
              </a:rPr>
              <a:t>3×3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58846" y="3228055"/>
            <a:ext cx="369332" cy="1625600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dirty="0">
                <a:latin typeface="Trebuchet MS"/>
                <a:cs typeface="Trebuchet MS"/>
              </a:rPr>
              <a:t>Output</a:t>
            </a:r>
            <a:r>
              <a:rPr sz="2400" spc="-207" dirty="0">
                <a:latin typeface="Trebuchet MS"/>
                <a:cs typeface="Trebuchet MS"/>
              </a:rPr>
              <a:t> </a:t>
            </a:r>
            <a:r>
              <a:rPr sz="2400" spc="-227" dirty="0">
                <a:latin typeface="DejaVu Serif"/>
                <a:cs typeface="DejaVu Serif"/>
              </a:rPr>
              <a:t>3×3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2700" y="327387"/>
            <a:ext cx="7086600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52" dirty="0"/>
              <a:t>Convolutions </a:t>
            </a:r>
            <a:r>
              <a:rPr spc="260" dirty="0"/>
              <a:t>on</a:t>
            </a:r>
            <a:r>
              <a:rPr spc="-573" dirty="0"/>
              <a:t> </a:t>
            </a:r>
            <a:r>
              <a:rPr spc="272" dirty="0"/>
              <a:t>Images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53441" y="1840992"/>
            <a:ext cx="3853180" cy="2597573"/>
            <a:chOff x="640080" y="1380744"/>
            <a:chExt cx="2889885" cy="1948180"/>
          </a:xfrm>
        </p:grpSpPr>
        <p:sp>
          <p:nvSpPr>
            <p:cNvPr id="4" name="object 4"/>
            <p:cNvSpPr/>
            <p:nvPr/>
          </p:nvSpPr>
          <p:spPr>
            <a:xfrm>
              <a:off x="640080" y="1380744"/>
              <a:ext cx="2264664" cy="12374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640080" y="2478024"/>
              <a:ext cx="762000" cy="8503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701695" y="2519044"/>
              <a:ext cx="631825" cy="720090"/>
            </a:xfrm>
            <a:custGeom>
              <a:avLst/>
              <a:gdLst/>
              <a:ahLst/>
              <a:cxnLst/>
              <a:rect l="l" t="t" r="r" b="b"/>
              <a:pathLst>
                <a:path w="631825" h="720089">
                  <a:moveTo>
                    <a:pt x="0" y="0"/>
                  </a:moveTo>
                  <a:lnTo>
                    <a:pt x="631804" y="719615"/>
                  </a:lnTo>
                </a:path>
              </a:pathLst>
            </a:custGeom>
            <a:ln w="5715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770631" y="2478024"/>
              <a:ext cx="758952" cy="8503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834640" y="2519044"/>
              <a:ext cx="624840" cy="720090"/>
            </a:xfrm>
            <a:custGeom>
              <a:avLst/>
              <a:gdLst/>
              <a:ahLst/>
              <a:cxnLst/>
              <a:rect l="l" t="t" r="r" b="b"/>
              <a:pathLst>
                <a:path w="624839" h="720089">
                  <a:moveTo>
                    <a:pt x="0" y="0"/>
                  </a:moveTo>
                  <a:lnTo>
                    <a:pt x="624840" y="719615"/>
                  </a:lnTo>
                </a:path>
              </a:pathLst>
            </a:custGeom>
            <a:ln w="5715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906780" y="1401876"/>
          <a:ext cx="4724399" cy="2472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7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9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 dirty="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769533" y="4253128"/>
          <a:ext cx="2834639" cy="1483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8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8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 dirty="0">
                        <a:latin typeface="Trebuchet MS"/>
                        <a:cs typeface="Trebuchet MS"/>
                      </a:endParaRPr>
                    </a:p>
                  </a:txBody>
                  <a:tcPr marL="0" marR="0" marT="448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448972" y="3210356"/>
          <a:ext cx="2834639" cy="1483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8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-7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6039104" y="3295903"/>
            <a:ext cx="487680" cy="1236133"/>
            <a:chOff x="4529328" y="2471927"/>
            <a:chExt cx="365760" cy="927100"/>
          </a:xfrm>
        </p:grpSpPr>
        <p:sp>
          <p:nvSpPr>
            <p:cNvPr id="13" name="object 13"/>
            <p:cNvSpPr/>
            <p:nvPr/>
          </p:nvSpPr>
          <p:spPr>
            <a:xfrm>
              <a:off x="4529328" y="2471927"/>
              <a:ext cx="365760" cy="9265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575568" y="2519044"/>
              <a:ext cx="274319" cy="7858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575568" y="2519044"/>
              <a:ext cx="274320" cy="786130"/>
            </a:xfrm>
            <a:custGeom>
              <a:avLst/>
              <a:gdLst/>
              <a:ahLst/>
              <a:cxnLst/>
              <a:rect l="l" t="t" r="r" b="b"/>
              <a:pathLst>
                <a:path w="274320" h="786129">
                  <a:moveTo>
                    <a:pt x="0" y="196452"/>
                  </a:moveTo>
                  <a:lnTo>
                    <a:pt x="137160" y="196452"/>
                  </a:lnTo>
                  <a:lnTo>
                    <a:pt x="137160" y="0"/>
                  </a:lnTo>
                  <a:lnTo>
                    <a:pt x="274320" y="392904"/>
                  </a:lnTo>
                  <a:lnTo>
                    <a:pt x="137160" y="785808"/>
                  </a:lnTo>
                  <a:lnTo>
                    <a:pt x="137160" y="589356"/>
                  </a:lnTo>
                  <a:lnTo>
                    <a:pt x="0" y="589356"/>
                  </a:lnTo>
                  <a:lnTo>
                    <a:pt x="0" y="196452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/>
          <p:nvPr/>
        </p:nvSpPr>
        <p:spPr>
          <a:xfrm>
            <a:off x="6470600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10" h="212089">
                <a:moveTo>
                  <a:pt x="380479" y="0"/>
                </a:moveTo>
                <a:lnTo>
                  <a:pt x="377469" y="8597"/>
                </a:lnTo>
                <a:lnTo>
                  <a:pt x="389726" y="13915"/>
                </a:lnTo>
                <a:lnTo>
                  <a:pt x="400265" y="21277"/>
                </a:lnTo>
                <a:lnTo>
                  <a:pt x="421671" y="55406"/>
                </a:lnTo>
                <a:lnTo>
                  <a:pt x="428701" y="104813"/>
                </a:lnTo>
                <a:lnTo>
                  <a:pt x="427915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58" y="143334"/>
                </a:lnTo>
                <a:lnTo>
                  <a:pt x="448017" y="105930"/>
                </a:lnTo>
                <a:lnTo>
                  <a:pt x="446925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10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3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30" y="13915"/>
                </a:lnTo>
                <a:lnTo>
                  <a:pt x="70548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7877168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10" h="212089">
                <a:moveTo>
                  <a:pt x="380479" y="0"/>
                </a:moveTo>
                <a:lnTo>
                  <a:pt x="377469" y="8597"/>
                </a:lnTo>
                <a:lnTo>
                  <a:pt x="389726" y="13915"/>
                </a:lnTo>
                <a:lnTo>
                  <a:pt x="400265" y="21277"/>
                </a:lnTo>
                <a:lnTo>
                  <a:pt x="421671" y="55406"/>
                </a:lnTo>
                <a:lnTo>
                  <a:pt x="428701" y="104813"/>
                </a:lnTo>
                <a:lnTo>
                  <a:pt x="427915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58" y="143334"/>
                </a:lnTo>
                <a:lnTo>
                  <a:pt x="448017" y="105930"/>
                </a:lnTo>
                <a:lnTo>
                  <a:pt x="446925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10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3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30" y="13915"/>
                </a:lnTo>
                <a:lnTo>
                  <a:pt x="70548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9283734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09" h="212089">
                <a:moveTo>
                  <a:pt x="380479" y="0"/>
                </a:moveTo>
                <a:lnTo>
                  <a:pt x="377469" y="8597"/>
                </a:lnTo>
                <a:lnTo>
                  <a:pt x="389726" y="13915"/>
                </a:lnTo>
                <a:lnTo>
                  <a:pt x="400265" y="21277"/>
                </a:lnTo>
                <a:lnTo>
                  <a:pt x="421671" y="55406"/>
                </a:lnTo>
                <a:lnTo>
                  <a:pt x="428701" y="104813"/>
                </a:lnTo>
                <a:lnTo>
                  <a:pt x="427917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63" y="143334"/>
                </a:lnTo>
                <a:lnTo>
                  <a:pt x="448017" y="105930"/>
                </a:lnTo>
                <a:lnTo>
                  <a:pt x="446925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09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4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30" y="13915"/>
                </a:lnTo>
                <a:lnTo>
                  <a:pt x="70548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10690302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09" h="212089">
                <a:moveTo>
                  <a:pt x="380479" y="0"/>
                </a:moveTo>
                <a:lnTo>
                  <a:pt x="377469" y="8597"/>
                </a:lnTo>
                <a:lnTo>
                  <a:pt x="389726" y="13915"/>
                </a:lnTo>
                <a:lnTo>
                  <a:pt x="400265" y="21277"/>
                </a:lnTo>
                <a:lnTo>
                  <a:pt x="421671" y="55406"/>
                </a:lnTo>
                <a:lnTo>
                  <a:pt x="428701" y="104813"/>
                </a:lnTo>
                <a:lnTo>
                  <a:pt x="427917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58" y="143334"/>
                </a:lnTo>
                <a:lnTo>
                  <a:pt x="448017" y="105930"/>
                </a:lnTo>
                <a:lnTo>
                  <a:pt x="446925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09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3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35" y="13915"/>
                </a:lnTo>
                <a:lnTo>
                  <a:pt x="70548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5501893" y="4896443"/>
            <a:ext cx="622130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67620" algn="l"/>
                <a:tab pos="1660272" algn="l"/>
                <a:tab pos="2474745" algn="l"/>
                <a:tab pos="3066550" algn="l"/>
                <a:tab pos="3881023" algn="l"/>
                <a:tab pos="4472827" algn="l"/>
                <a:tab pos="5287301" algn="l"/>
                <a:tab pos="5879953" algn="l"/>
              </a:tabLst>
            </a:pP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5 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53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0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3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 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0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1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3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  <a:p>
            <a:pPr marL="16933">
              <a:spcBef>
                <a:spcPts val="27"/>
              </a:spcBef>
            </a:pP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=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0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−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7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=</a:t>
            </a:r>
            <a:r>
              <a:rPr sz="2400" spc="93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8397240" y="4906517"/>
            <a:ext cx="23622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30"/>
              </a:spcBef>
            </a:pPr>
            <a:fld id="{81D60167-4931-47E6-BA6A-407CBD079E47}" type="slidenum">
              <a:rPr lang="de-DE" spc="40" smtClean="0"/>
              <a:pPr marL="39370">
                <a:spcBef>
                  <a:spcPts val="30"/>
                </a:spcBef>
              </a:pPr>
              <a:t>29</a:t>
            </a:fld>
            <a:endParaRPr spc="53" dirty="0"/>
          </a:p>
        </p:txBody>
      </p:sp>
      <p:sp>
        <p:nvSpPr>
          <p:cNvPr id="21" name="object 21"/>
          <p:cNvSpPr txBox="1"/>
          <p:nvPr/>
        </p:nvSpPr>
        <p:spPr>
          <a:xfrm>
            <a:off x="494715" y="1956023"/>
            <a:ext cx="369332" cy="1540087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3" dirty="0">
                <a:latin typeface="Trebuchet MS"/>
                <a:cs typeface="Trebuchet MS"/>
              </a:rPr>
              <a:t>Image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227" dirty="0">
                <a:latin typeface="DejaVu Serif"/>
                <a:cs typeface="DejaVu Serif"/>
              </a:rPr>
              <a:t>5×5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58315" y="4296887"/>
            <a:ext cx="369332" cy="1560407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" dirty="0">
                <a:latin typeface="Trebuchet MS"/>
                <a:cs typeface="Trebuchet MS"/>
              </a:rPr>
              <a:t>Kernel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233" dirty="0">
                <a:latin typeface="DejaVu Serif"/>
                <a:cs typeface="DejaVu Serif"/>
              </a:rPr>
              <a:t>3×3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58846" y="3228055"/>
            <a:ext cx="369332" cy="1625600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dirty="0">
                <a:latin typeface="Trebuchet MS"/>
                <a:cs typeface="Trebuchet MS"/>
              </a:rPr>
              <a:t>Output</a:t>
            </a:r>
            <a:r>
              <a:rPr sz="2400" spc="-207" dirty="0">
                <a:latin typeface="Trebuchet MS"/>
                <a:cs typeface="Trebuchet MS"/>
              </a:rPr>
              <a:t> </a:t>
            </a:r>
            <a:r>
              <a:rPr sz="2400" spc="-227" dirty="0">
                <a:latin typeface="DejaVu Serif"/>
                <a:cs typeface="DejaVu Serif"/>
              </a:rPr>
              <a:t>3×3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4384" y="-132211"/>
            <a:ext cx="9783233" cy="1376445"/>
          </a:xfrm>
          <a:prstGeom prst="rect">
            <a:avLst/>
          </a:prstGeom>
        </p:spPr>
        <p:txBody>
          <a:bodyPr vert="horz" wrap="square" lIns="0" tIns="2201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73"/>
              </a:spcBef>
            </a:pPr>
            <a:r>
              <a:rPr sz="4400" spc="207" dirty="0"/>
              <a:t>Problems</a:t>
            </a:r>
            <a:r>
              <a:rPr sz="4400" spc="-152" dirty="0"/>
              <a:t> </a:t>
            </a:r>
            <a:r>
              <a:rPr sz="4400" spc="193" dirty="0"/>
              <a:t>using</a:t>
            </a:r>
            <a:r>
              <a:rPr sz="4400" spc="-160" dirty="0"/>
              <a:t> </a:t>
            </a:r>
            <a:r>
              <a:rPr sz="4400" spc="453" dirty="0"/>
              <a:t>FC</a:t>
            </a:r>
            <a:r>
              <a:rPr sz="4400" spc="-167" dirty="0"/>
              <a:t> </a:t>
            </a:r>
            <a:r>
              <a:rPr sz="4400" spc="193" dirty="0"/>
              <a:t>Layers</a:t>
            </a:r>
            <a:r>
              <a:rPr sz="4400" spc="-147" dirty="0"/>
              <a:t> </a:t>
            </a:r>
            <a:r>
              <a:rPr sz="4400" spc="240" dirty="0"/>
              <a:t>on</a:t>
            </a:r>
            <a:r>
              <a:rPr sz="4400" spc="-167" dirty="0"/>
              <a:t> </a:t>
            </a:r>
            <a:r>
              <a:rPr sz="4400" spc="247" dirty="0"/>
              <a:t>Images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1640773" y="2479464"/>
            <a:ext cx="5273887" cy="3003973"/>
            <a:chOff x="1249680" y="1856232"/>
            <a:chExt cx="3955415" cy="2252980"/>
          </a:xfrm>
        </p:grpSpPr>
        <p:sp>
          <p:nvSpPr>
            <p:cNvPr id="4" name="object 4"/>
            <p:cNvSpPr/>
            <p:nvPr/>
          </p:nvSpPr>
          <p:spPr>
            <a:xfrm>
              <a:off x="4618304" y="1944547"/>
              <a:ext cx="567690" cy="545465"/>
            </a:xfrm>
            <a:custGeom>
              <a:avLst/>
              <a:gdLst/>
              <a:ahLst/>
              <a:cxnLst/>
              <a:rect l="l" t="t" r="r" b="b"/>
              <a:pathLst>
                <a:path w="567689" h="545464">
                  <a:moveTo>
                    <a:pt x="0" y="272494"/>
                  </a:moveTo>
                  <a:lnTo>
                    <a:pt x="3711" y="228294"/>
                  </a:lnTo>
                  <a:lnTo>
                    <a:pt x="14457" y="186365"/>
                  </a:lnTo>
                  <a:lnTo>
                    <a:pt x="31652" y="147267"/>
                  </a:lnTo>
                  <a:lnTo>
                    <a:pt x="54714" y="111562"/>
                  </a:lnTo>
                  <a:lnTo>
                    <a:pt x="83058" y="79811"/>
                  </a:lnTo>
                  <a:lnTo>
                    <a:pt x="116101" y="52575"/>
                  </a:lnTo>
                  <a:lnTo>
                    <a:pt x="153258" y="30415"/>
                  </a:lnTo>
                  <a:lnTo>
                    <a:pt x="193946" y="13891"/>
                  </a:lnTo>
                  <a:lnTo>
                    <a:pt x="237581" y="3566"/>
                  </a:lnTo>
                  <a:lnTo>
                    <a:pt x="283579" y="0"/>
                  </a:lnTo>
                  <a:lnTo>
                    <a:pt x="329577" y="3566"/>
                  </a:lnTo>
                  <a:lnTo>
                    <a:pt x="373212" y="13891"/>
                  </a:lnTo>
                  <a:lnTo>
                    <a:pt x="413900" y="30415"/>
                  </a:lnTo>
                  <a:lnTo>
                    <a:pt x="451057" y="52575"/>
                  </a:lnTo>
                  <a:lnTo>
                    <a:pt x="484100" y="79811"/>
                  </a:lnTo>
                  <a:lnTo>
                    <a:pt x="512444" y="111562"/>
                  </a:lnTo>
                  <a:lnTo>
                    <a:pt x="535506" y="147267"/>
                  </a:lnTo>
                  <a:lnTo>
                    <a:pt x="552702" y="186365"/>
                  </a:lnTo>
                  <a:lnTo>
                    <a:pt x="563447" y="228294"/>
                  </a:lnTo>
                  <a:lnTo>
                    <a:pt x="567159" y="272494"/>
                  </a:lnTo>
                  <a:lnTo>
                    <a:pt x="563447" y="316694"/>
                  </a:lnTo>
                  <a:lnTo>
                    <a:pt x="552702" y="358623"/>
                  </a:lnTo>
                  <a:lnTo>
                    <a:pt x="535506" y="397720"/>
                  </a:lnTo>
                  <a:lnTo>
                    <a:pt x="512444" y="433425"/>
                  </a:lnTo>
                  <a:lnTo>
                    <a:pt x="484100" y="465176"/>
                  </a:lnTo>
                  <a:lnTo>
                    <a:pt x="451057" y="492412"/>
                  </a:lnTo>
                  <a:lnTo>
                    <a:pt x="413900" y="514572"/>
                  </a:lnTo>
                  <a:lnTo>
                    <a:pt x="373212" y="531096"/>
                  </a:lnTo>
                  <a:lnTo>
                    <a:pt x="329577" y="541421"/>
                  </a:lnTo>
                  <a:lnTo>
                    <a:pt x="283579" y="544988"/>
                  </a:lnTo>
                  <a:lnTo>
                    <a:pt x="237581" y="541421"/>
                  </a:lnTo>
                  <a:lnTo>
                    <a:pt x="193946" y="531096"/>
                  </a:lnTo>
                  <a:lnTo>
                    <a:pt x="153258" y="514572"/>
                  </a:lnTo>
                  <a:lnTo>
                    <a:pt x="116101" y="492412"/>
                  </a:lnTo>
                  <a:lnTo>
                    <a:pt x="83058" y="465176"/>
                  </a:lnTo>
                  <a:lnTo>
                    <a:pt x="54714" y="433425"/>
                  </a:lnTo>
                  <a:lnTo>
                    <a:pt x="31652" y="397720"/>
                  </a:lnTo>
                  <a:lnTo>
                    <a:pt x="14457" y="358623"/>
                  </a:lnTo>
                  <a:lnTo>
                    <a:pt x="3711" y="316694"/>
                  </a:lnTo>
                  <a:lnTo>
                    <a:pt x="0" y="272494"/>
                  </a:lnTo>
                  <a:close/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761843" y="2180361"/>
              <a:ext cx="1856739" cy="340360"/>
            </a:xfrm>
            <a:custGeom>
              <a:avLst/>
              <a:gdLst/>
              <a:ahLst/>
              <a:cxnLst/>
              <a:rect l="l" t="t" r="r" b="b"/>
              <a:pathLst>
                <a:path w="1856739" h="340360">
                  <a:moveTo>
                    <a:pt x="1856460" y="36677"/>
                  </a:moveTo>
                  <a:lnTo>
                    <a:pt x="1832305" y="25158"/>
                  </a:lnTo>
                  <a:lnTo>
                    <a:pt x="1779562" y="0"/>
                  </a:lnTo>
                  <a:lnTo>
                    <a:pt x="1779778" y="12306"/>
                  </a:lnTo>
                  <a:lnTo>
                    <a:pt x="1775269" y="10858"/>
                  </a:lnTo>
                  <a:lnTo>
                    <a:pt x="1777555" y="25450"/>
                  </a:lnTo>
                  <a:lnTo>
                    <a:pt x="1727" y="58356"/>
                  </a:lnTo>
                  <a:lnTo>
                    <a:pt x="2197" y="83756"/>
                  </a:lnTo>
                  <a:lnTo>
                    <a:pt x="1671878" y="52819"/>
                  </a:lnTo>
                  <a:lnTo>
                    <a:pt x="0" y="315239"/>
                  </a:lnTo>
                  <a:lnTo>
                    <a:pt x="3937" y="340334"/>
                  </a:lnTo>
                  <a:lnTo>
                    <a:pt x="1780692" y="61442"/>
                  </a:lnTo>
                  <a:lnTo>
                    <a:pt x="1780971" y="76187"/>
                  </a:lnTo>
                  <a:lnTo>
                    <a:pt x="1785162" y="74002"/>
                  </a:lnTo>
                  <a:lnTo>
                    <a:pt x="1787080" y="86131"/>
                  </a:lnTo>
                  <a:lnTo>
                    <a:pt x="1856460" y="366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4618304" y="2708681"/>
              <a:ext cx="567690" cy="545465"/>
            </a:xfrm>
            <a:custGeom>
              <a:avLst/>
              <a:gdLst/>
              <a:ahLst/>
              <a:cxnLst/>
              <a:rect l="l" t="t" r="r" b="b"/>
              <a:pathLst>
                <a:path w="567689" h="545464">
                  <a:moveTo>
                    <a:pt x="0" y="272494"/>
                  </a:moveTo>
                  <a:lnTo>
                    <a:pt x="3711" y="228294"/>
                  </a:lnTo>
                  <a:lnTo>
                    <a:pt x="14457" y="186365"/>
                  </a:lnTo>
                  <a:lnTo>
                    <a:pt x="31652" y="147267"/>
                  </a:lnTo>
                  <a:lnTo>
                    <a:pt x="54714" y="111562"/>
                  </a:lnTo>
                  <a:lnTo>
                    <a:pt x="83058" y="79811"/>
                  </a:lnTo>
                  <a:lnTo>
                    <a:pt x="116101" y="52575"/>
                  </a:lnTo>
                  <a:lnTo>
                    <a:pt x="153258" y="30415"/>
                  </a:lnTo>
                  <a:lnTo>
                    <a:pt x="193946" y="13891"/>
                  </a:lnTo>
                  <a:lnTo>
                    <a:pt x="237581" y="3566"/>
                  </a:lnTo>
                  <a:lnTo>
                    <a:pt x="283579" y="0"/>
                  </a:lnTo>
                  <a:lnTo>
                    <a:pt x="329577" y="3566"/>
                  </a:lnTo>
                  <a:lnTo>
                    <a:pt x="373212" y="13891"/>
                  </a:lnTo>
                  <a:lnTo>
                    <a:pt x="413900" y="30415"/>
                  </a:lnTo>
                  <a:lnTo>
                    <a:pt x="451057" y="52575"/>
                  </a:lnTo>
                  <a:lnTo>
                    <a:pt x="484100" y="79811"/>
                  </a:lnTo>
                  <a:lnTo>
                    <a:pt x="512444" y="111562"/>
                  </a:lnTo>
                  <a:lnTo>
                    <a:pt x="535506" y="147267"/>
                  </a:lnTo>
                  <a:lnTo>
                    <a:pt x="552702" y="186365"/>
                  </a:lnTo>
                  <a:lnTo>
                    <a:pt x="563447" y="228294"/>
                  </a:lnTo>
                  <a:lnTo>
                    <a:pt x="567159" y="272494"/>
                  </a:lnTo>
                  <a:lnTo>
                    <a:pt x="563447" y="316694"/>
                  </a:lnTo>
                  <a:lnTo>
                    <a:pt x="552702" y="358623"/>
                  </a:lnTo>
                  <a:lnTo>
                    <a:pt x="535506" y="397720"/>
                  </a:lnTo>
                  <a:lnTo>
                    <a:pt x="512444" y="433425"/>
                  </a:lnTo>
                  <a:lnTo>
                    <a:pt x="484100" y="465176"/>
                  </a:lnTo>
                  <a:lnTo>
                    <a:pt x="451057" y="492412"/>
                  </a:lnTo>
                  <a:lnTo>
                    <a:pt x="413900" y="514572"/>
                  </a:lnTo>
                  <a:lnTo>
                    <a:pt x="373212" y="531096"/>
                  </a:lnTo>
                  <a:lnTo>
                    <a:pt x="329577" y="541421"/>
                  </a:lnTo>
                  <a:lnTo>
                    <a:pt x="283579" y="544988"/>
                  </a:lnTo>
                  <a:lnTo>
                    <a:pt x="237581" y="541421"/>
                  </a:lnTo>
                  <a:lnTo>
                    <a:pt x="193946" y="531096"/>
                  </a:lnTo>
                  <a:lnTo>
                    <a:pt x="153258" y="514572"/>
                  </a:lnTo>
                  <a:lnTo>
                    <a:pt x="116101" y="492412"/>
                  </a:lnTo>
                  <a:lnTo>
                    <a:pt x="83058" y="465176"/>
                  </a:lnTo>
                  <a:lnTo>
                    <a:pt x="54714" y="433425"/>
                  </a:lnTo>
                  <a:lnTo>
                    <a:pt x="31652" y="397720"/>
                  </a:lnTo>
                  <a:lnTo>
                    <a:pt x="14457" y="358623"/>
                  </a:lnTo>
                  <a:lnTo>
                    <a:pt x="3711" y="316694"/>
                  </a:lnTo>
                  <a:lnTo>
                    <a:pt x="0" y="272494"/>
                  </a:lnTo>
                  <a:close/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758351" y="2203259"/>
              <a:ext cx="1860550" cy="1177925"/>
            </a:xfrm>
            <a:custGeom>
              <a:avLst/>
              <a:gdLst/>
              <a:ahLst/>
              <a:cxnLst/>
              <a:rect l="l" t="t" r="r" b="b"/>
              <a:pathLst>
                <a:path w="1860550" h="1177925">
                  <a:moveTo>
                    <a:pt x="1859953" y="13779"/>
                  </a:moveTo>
                  <a:lnTo>
                    <a:pt x="1775879" y="0"/>
                  </a:lnTo>
                  <a:lnTo>
                    <a:pt x="1779663" y="12242"/>
                  </a:lnTo>
                  <a:lnTo>
                    <a:pt x="1774774" y="12141"/>
                  </a:lnTo>
                  <a:lnTo>
                    <a:pt x="1779625" y="22364"/>
                  </a:lnTo>
                  <a:lnTo>
                    <a:pt x="1775231" y="22834"/>
                  </a:lnTo>
                  <a:lnTo>
                    <a:pt x="1777352" y="26162"/>
                  </a:lnTo>
                  <a:lnTo>
                    <a:pt x="1689" y="577735"/>
                  </a:lnTo>
                  <a:lnTo>
                    <a:pt x="9220" y="601992"/>
                  </a:lnTo>
                  <a:lnTo>
                    <a:pt x="1694662" y="78422"/>
                  </a:lnTo>
                  <a:lnTo>
                    <a:pt x="0" y="885456"/>
                  </a:lnTo>
                  <a:lnTo>
                    <a:pt x="10922" y="908392"/>
                  </a:lnTo>
                  <a:lnTo>
                    <a:pt x="1683054" y="112102"/>
                  </a:lnTo>
                  <a:lnTo>
                    <a:pt x="54063" y="1156335"/>
                  </a:lnTo>
                  <a:lnTo>
                    <a:pt x="67767" y="1177721"/>
                  </a:lnTo>
                  <a:lnTo>
                    <a:pt x="1797316" y="69024"/>
                  </a:lnTo>
                  <a:lnTo>
                    <a:pt x="1798485" y="72771"/>
                  </a:lnTo>
                  <a:lnTo>
                    <a:pt x="1802015" y="69380"/>
                  </a:lnTo>
                  <a:lnTo>
                    <a:pt x="1807527" y="80937"/>
                  </a:lnTo>
                  <a:lnTo>
                    <a:pt x="1810232" y="77470"/>
                  </a:lnTo>
                  <a:lnTo>
                    <a:pt x="1816354" y="86982"/>
                  </a:lnTo>
                  <a:lnTo>
                    <a:pt x="1845894" y="37363"/>
                  </a:lnTo>
                  <a:lnTo>
                    <a:pt x="1859953" y="137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1249680" y="1856232"/>
              <a:ext cx="1636776" cy="22524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/>
          <p:nvPr/>
        </p:nvSpPr>
        <p:spPr>
          <a:xfrm>
            <a:off x="6157739" y="4657395"/>
            <a:ext cx="756920" cy="727287"/>
          </a:xfrm>
          <a:custGeom>
            <a:avLst/>
            <a:gdLst/>
            <a:ahLst/>
            <a:cxnLst/>
            <a:rect l="l" t="t" r="r" b="b"/>
            <a:pathLst>
              <a:path w="567689" h="545464">
                <a:moveTo>
                  <a:pt x="0" y="272494"/>
                </a:moveTo>
                <a:lnTo>
                  <a:pt x="3711" y="228294"/>
                </a:lnTo>
                <a:lnTo>
                  <a:pt x="14457" y="186365"/>
                </a:lnTo>
                <a:lnTo>
                  <a:pt x="31652" y="147267"/>
                </a:lnTo>
                <a:lnTo>
                  <a:pt x="54714" y="111562"/>
                </a:lnTo>
                <a:lnTo>
                  <a:pt x="83058" y="79811"/>
                </a:lnTo>
                <a:lnTo>
                  <a:pt x="116101" y="52575"/>
                </a:lnTo>
                <a:lnTo>
                  <a:pt x="153258" y="30415"/>
                </a:lnTo>
                <a:lnTo>
                  <a:pt x="193946" y="13891"/>
                </a:lnTo>
                <a:lnTo>
                  <a:pt x="237581" y="3566"/>
                </a:lnTo>
                <a:lnTo>
                  <a:pt x="283579" y="0"/>
                </a:lnTo>
                <a:lnTo>
                  <a:pt x="329577" y="3566"/>
                </a:lnTo>
                <a:lnTo>
                  <a:pt x="373212" y="13891"/>
                </a:lnTo>
                <a:lnTo>
                  <a:pt x="413900" y="30415"/>
                </a:lnTo>
                <a:lnTo>
                  <a:pt x="451057" y="52575"/>
                </a:lnTo>
                <a:lnTo>
                  <a:pt x="484100" y="79811"/>
                </a:lnTo>
                <a:lnTo>
                  <a:pt x="512444" y="111562"/>
                </a:lnTo>
                <a:lnTo>
                  <a:pt x="535506" y="147267"/>
                </a:lnTo>
                <a:lnTo>
                  <a:pt x="552702" y="186365"/>
                </a:lnTo>
                <a:lnTo>
                  <a:pt x="563447" y="228294"/>
                </a:lnTo>
                <a:lnTo>
                  <a:pt x="567159" y="272494"/>
                </a:lnTo>
                <a:lnTo>
                  <a:pt x="563447" y="316694"/>
                </a:lnTo>
                <a:lnTo>
                  <a:pt x="552702" y="358623"/>
                </a:lnTo>
                <a:lnTo>
                  <a:pt x="535506" y="397720"/>
                </a:lnTo>
                <a:lnTo>
                  <a:pt x="512444" y="433425"/>
                </a:lnTo>
                <a:lnTo>
                  <a:pt x="484100" y="465176"/>
                </a:lnTo>
                <a:lnTo>
                  <a:pt x="451057" y="492412"/>
                </a:lnTo>
                <a:lnTo>
                  <a:pt x="413900" y="514572"/>
                </a:lnTo>
                <a:lnTo>
                  <a:pt x="373212" y="531096"/>
                </a:lnTo>
                <a:lnTo>
                  <a:pt x="329577" y="541421"/>
                </a:lnTo>
                <a:lnTo>
                  <a:pt x="283579" y="544988"/>
                </a:lnTo>
                <a:lnTo>
                  <a:pt x="237581" y="541421"/>
                </a:lnTo>
                <a:lnTo>
                  <a:pt x="193946" y="531096"/>
                </a:lnTo>
                <a:lnTo>
                  <a:pt x="153258" y="514572"/>
                </a:lnTo>
                <a:lnTo>
                  <a:pt x="116101" y="492412"/>
                </a:lnTo>
                <a:lnTo>
                  <a:pt x="83058" y="465176"/>
                </a:lnTo>
                <a:lnTo>
                  <a:pt x="54714" y="433425"/>
                </a:lnTo>
                <a:lnTo>
                  <a:pt x="31652" y="397720"/>
                </a:lnTo>
                <a:lnTo>
                  <a:pt x="14457" y="358623"/>
                </a:lnTo>
                <a:lnTo>
                  <a:pt x="3711" y="316694"/>
                </a:lnTo>
                <a:lnTo>
                  <a:pt x="0" y="272494"/>
                </a:lnTo>
                <a:close/>
              </a:path>
            </a:pathLst>
          </a:custGeom>
          <a:ln w="38100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5583716" y="5671312"/>
            <a:ext cx="2242819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220" dirty="0">
                <a:latin typeface="DejaVu Serif"/>
                <a:cs typeface="DejaVu Serif"/>
              </a:rPr>
              <a:t>3 </a:t>
            </a:r>
            <a:r>
              <a:rPr sz="2667" spc="47" dirty="0">
                <a:latin typeface="Trebuchet MS"/>
                <a:cs typeface="Trebuchet MS"/>
              </a:rPr>
              <a:t>neuron</a:t>
            </a:r>
            <a:r>
              <a:rPr sz="2667" spc="-180" dirty="0">
                <a:latin typeface="Trebuchet MS"/>
                <a:cs typeface="Trebuchet MS"/>
              </a:rPr>
              <a:t> </a:t>
            </a:r>
            <a:r>
              <a:rPr sz="2667" spc="-13" dirty="0">
                <a:latin typeface="Trebuchet MS"/>
                <a:cs typeface="Trebuchet MS"/>
              </a:rPr>
              <a:t>layer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8397240" y="4906517"/>
            <a:ext cx="23622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30"/>
              </a:spcBef>
            </a:pPr>
            <a:fld id="{81D60167-4931-47E6-BA6A-407CBD079E47}" type="slidenum">
              <a:rPr lang="de-DE" spc="40" smtClean="0"/>
              <a:pPr marL="39370">
                <a:spcBef>
                  <a:spcPts val="30"/>
                </a:spcBef>
              </a:pPr>
              <a:t>3</a:t>
            </a:fld>
            <a:endParaRPr spc="53" dirty="0"/>
          </a:p>
        </p:txBody>
      </p:sp>
      <p:sp>
        <p:nvSpPr>
          <p:cNvPr id="11" name="object 11"/>
          <p:cNvSpPr txBox="1"/>
          <p:nvPr/>
        </p:nvSpPr>
        <p:spPr>
          <a:xfrm>
            <a:off x="2092655" y="5591387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35003" y="5111835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4587" y="1282868"/>
            <a:ext cx="8757920" cy="18946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74121" indent="-457189">
              <a:spcBef>
                <a:spcPts val="133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3333" spc="207" dirty="0">
                <a:latin typeface="Trebuchet MS"/>
                <a:cs typeface="Trebuchet MS"/>
              </a:rPr>
              <a:t>How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67" dirty="0">
                <a:latin typeface="Trebuchet MS"/>
                <a:cs typeface="Trebuchet MS"/>
              </a:rPr>
              <a:t>to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120" dirty="0">
                <a:latin typeface="Trebuchet MS"/>
                <a:cs typeface="Trebuchet MS"/>
              </a:rPr>
              <a:t>process</a:t>
            </a:r>
            <a:r>
              <a:rPr sz="3333" spc="-152" dirty="0">
                <a:latin typeface="Trebuchet MS"/>
                <a:cs typeface="Trebuchet MS"/>
              </a:rPr>
              <a:t> </a:t>
            </a:r>
            <a:r>
              <a:rPr sz="3333" spc="13" dirty="0">
                <a:latin typeface="Trebuchet MS"/>
                <a:cs typeface="Trebuchet MS"/>
              </a:rPr>
              <a:t>a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100" dirty="0">
                <a:latin typeface="Trebuchet MS"/>
                <a:cs typeface="Trebuchet MS"/>
              </a:rPr>
              <a:t>tiny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87" dirty="0">
                <a:latin typeface="Trebuchet MS"/>
                <a:cs typeface="Trebuchet MS"/>
              </a:rPr>
              <a:t>image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87" dirty="0">
                <a:latin typeface="Trebuchet MS"/>
                <a:cs typeface="Trebuchet MS"/>
              </a:rPr>
              <a:t>with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280" dirty="0">
                <a:latin typeface="Trebuchet MS"/>
                <a:cs typeface="Trebuchet MS"/>
              </a:rPr>
              <a:t>FC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27" dirty="0">
                <a:latin typeface="Trebuchet MS"/>
                <a:cs typeface="Trebuchet MS"/>
              </a:rPr>
              <a:t>layers</a:t>
            </a:r>
            <a:endParaRPr sz="3333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867" dirty="0">
              <a:latin typeface="Trebuchet MS"/>
              <a:cs typeface="Trebuchet MS"/>
            </a:endParaRPr>
          </a:p>
          <a:p>
            <a:pPr marR="413163" algn="r">
              <a:spcBef>
                <a:spcPts val="2833"/>
              </a:spcBef>
            </a:pPr>
            <a:r>
              <a:rPr sz="2667" spc="-220" dirty="0">
                <a:latin typeface="DejaVu Serif"/>
                <a:cs typeface="DejaVu Serif"/>
              </a:rPr>
              <a:t>5</a:t>
            </a:r>
            <a:r>
              <a:rPr sz="2667" spc="-293" dirty="0">
                <a:latin typeface="DejaVu Serif"/>
                <a:cs typeface="DejaVu Serif"/>
              </a:rPr>
              <a:t> </a:t>
            </a:r>
            <a:r>
              <a:rPr sz="2667" spc="40" dirty="0">
                <a:latin typeface="Trebuchet MS"/>
                <a:cs typeface="Trebuchet MS"/>
              </a:rPr>
              <a:t>weights</a:t>
            </a:r>
            <a:endParaRPr sz="2667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95652" y="4087706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2700" y="327387"/>
            <a:ext cx="7086600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52" dirty="0"/>
              <a:t>Convolutions </a:t>
            </a:r>
            <a:r>
              <a:rPr spc="260" dirty="0"/>
              <a:t>on</a:t>
            </a:r>
            <a:r>
              <a:rPr spc="-573" dirty="0"/>
              <a:t> </a:t>
            </a:r>
            <a:r>
              <a:rPr spc="272" dirty="0"/>
              <a:t>Images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86559" y="1840992"/>
            <a:ext cx="3129280" cy="2597573"/>
            <a:chOff x="1264919" y="1380744"/>
            <a:chExt cx="2346960" cy="1948180"/>
          </a:xfrm>
        </p:grpSpPr>
        <p:sp>
          <p:nvSpPr>
            <p:cNvPr id="4" name="object 4"/>
            <p:cNvSpPr/>
            <p:nvPr/>
          </p:nvSpPr>
          <p:spPr>
            <a:xfrm>
              <a:off x="1347215" y="1380744"/>
              <a:ext cx="2264664" cy="12374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264919" y="2493263"/>
              <a:ext cx="222503" cy="8351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333499" y="2519044"/>
              <a:ext cx="83820" cy="720090"/>
            </a:xfrm>
            <a:custGeom>
              <a:avLst/>
              <a:gdLst/>
              <a:ahLst/>
              <a:cxnLst/>
              <a:rect l="l" t="t" r="r" b="b"/>
              <a:pathLst>
                <a:path w="83819" h="720089">
                  <a:moveTo>
                    <a:pt x="83820" y="0"/>
                  </a:moveTo>
                  <a:lnTo>
                    <a:pt x="0" y="719615"/>
                  </a:lnTo>
                </a:path>
              </a:pathLst>
            </a:custGeom>
            <a:ln w="5715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389375" y="2493263"/>
              <a:ext cx="222503" cy="8351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459480" y="2519044"/>
              <a:ext cx="83820" cy="720090"/>
            </a:xfrm>
            <a:custGeom>
              <a:avLst/>
              <a:gdLst/>
              <a:ahLst/>
              <a:cxnLst/>
              <a:rect l="l" t="t" r="r" b="b"/>
              <a:pathLst>
                <a:path w="83820" h="720089">
                  <a:moveTo>
                    <a:pt x="83820" y="0"/>
                  </a:moveTo>
                  <a:lnTo>
                    <a:pt x="0" y="719615"/>
                  </a:lnTo>
                </a:path>
              </a:pathLst>
            </a:custGeom>
            <a:ln w="5715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936412" y="1401876"/>
          <a:ext cx="4724399" cy="2472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7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9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769533" y="4253128"/>
          <a:ext cx="2834639" cy="1483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8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8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8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448972" y="3210356"/>
          <a:ext cx="2834639" cy="1483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8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-7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9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6039104" y="3295903"/>
            <a:ext cx="487680" cy="1236133"/>
            <a:chOff x="4529328" y="2471927"/>
            <a:chExt cx="365760" cy="927100"/>
          </a:xfrm>
        </p:grpSpPr>
        <p:sp>
          <p:nvSpPr>
            <p:cNvPr id="13" name="object 13"/>
            <p:cNvSpPr/>
            <p:nvPr/>
          </p:nvSpPr>
          <p:spPr>
            <a:xfrm>
              <a:off x="4529328" y="2471927"/>
              <a:ext cx="365760" cy="9265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575568" y="2519044"/>
              <a:ext cx="274319" cy="7858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575568" y="2519044"/>
              <a:ext cx="274320" cy="786130"/>
            </a:xfrm>
            <a:custGeom>
              <a:avLst/>
              <a:gdLst/>
              <a:ahLst/>
              <a:cxnLst/>
              <a:rect l="l" t="t" r="r" b="b"/>
              <a:pathLst>
                <a:path w="274320" h="786129">
                  <a:moveTo>
                    <a:pt x="0" y="196452"/>
                  </a:moveTo>
                  <a:lnTo>
                    <a:pt x="137160" y="196452"/>
                  </a:lnTo>
                  <a:lnTo>
                    <a:pt x="137160" y="0"/>
                  </a:lnTo>
                  <a:lnTo>
                    <a:pt x="274320" y="392904"/>
                  </a:lnTo>
                  <a:lnTo>
                    <a:pt x="137160" y="785808"/>
                  </a:lnTo>
                  <a:lnTo>
                    <a:pt x="137160" y="589356"/>
                  </a:lnTo>
                  <a:lnTo>
                    <a:pt x="0" y="589356"/>
                  </a:lnTo>
                  <a:lnTo>
                    <a:pt x="0" y="196452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/>
          <p:nvPr/>
        </p:nvSpPr>
        <p:spPr>
          <a:xfrm>
            <a:off x="6344802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10" h="212089">
                <a:moveTo>
                  <a:pt x="380479" y="0"/>
                </a:moveTo>
                <a:lnTo>
                  <a:pt x="377469" y="8597"/>
                </a:lnTo>
                <a:lnTo>
                  <a:pt x="389726" y="13915"/>
                </a:lnTo>
                <a:lnTo>
                  <a:pt x="400265" y="21277"/>
                </a:lnTo>
                <a:lnTo>
                  <a:pt x="421671" y="55406"/>
                </a:lnTo>
                <a:lnTo>
                  <a:pt x="428701" y="104813"/>
                </a:lnTo>
                <a:lnTo>
                  <a:pt x="427915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52" y="143334"/>
                </a:lnTo>
                <a:lnTo>
                  <a:pt x="448005" y="105930"/>
                </a:lnTo>
                <a:lnTo>
                  <a:pt x="446914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10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4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24" y="13915"/>
                </a:lnTo>
                <a:lnTo>
                  <a:pt x="70535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7751369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10" h="212089">
                <a:moveTo>
                  <a:pt x="380479" y="0"/>
                </a:moveTo>
                <a:lnTo>
                  <a:pt x="377469" y="8597"/>
                </a:lnTo>
                <a:lnTo>
                  <a:pt x="389725" y="13915"/>
                </a:lnTo>
                <a:lnTo>
                  <a:pt x="400264" y="21277"/>
                </a:lnTo>
                <a:lnTo>
                  <a:pt x="421666" y="55406"/>
                </a:lnTo>
                <a:lnTo>
                  <a:pt x="428701" y="104813"/>
                </a:lnTo>
                <a:lnTo>
                  <a:pt x="427915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52" y="143334"/>
                </a:lnTo>
                <a:lnTo>
                  <a:pt x="448005" y="105930"/>
                </a:lnTo>
                <a:lnTo>
                  <a:pt x="446914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10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4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24" y="13915"/>
                </a:lnTo>
                <a:lnTo>
                  <a:pt x="70535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9157937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09" h="212089">
                <a:moveTo>
                  <a:pt x="380479" y="0"/>
                </a:moveTo>
                <a:lnTo>
                  <a:pt x="377469" y="8597"/>
                </a:lnTo>
                <a:lnTo>
                  <a:pt x="389725" y="13915"/>
                </a:lnTo>
                <a:lnTo>
                  <a:pt x="400264" y="21277"/>
                </a:lnTo>
                <a:lnTo>
                  <a:pt x="421666" y="55406"/>
                </a:lnTo>
                <a:lnTo>
                  <a:pt x="428701" y="104813"/>
                </a:lnTo>
                <a:lnTo>
                  <a:pt x="427915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52" y="143334"/>
                </a:lnTo>
                <a:lnTo>
                  <a:pt x="448005" y="105930"/>
                </a:lnTo>
                <a:lnTo>
                  <a:pt x="446914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09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3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24" y="13915"/>
                </a:lnTo>
                <a:lnTo>
                  <a:pt x="70535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10564504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09" h="212089">
                <a:moveTo>
                  <a:pt x="380479" y="0"/>
                </a:moveTo>
                <a:lnTo>
                  <a:pt x="377469" y="8597"/>
                </a:lnTo>
                <a:lnTo>
                  <a:pt x="389725" y="13915"/>
                </a:lnTo>
                <a:lnTo>
                  <a:pt x="400264" y="21277"/>
                </a:lnTo>
                <a:lnTo>
                  <a:pt x="421666" y="55406"/>
                </a:lnTo>
                <a:lnTo>
                  <a:pt x="428701" y="104813"/>
                </a:lnTo>
                <a:lnTo>
                  <a:pt x="427915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52" y="143334"/>
                </a:lnTo>
                <a:lnTo>
                  <a:pt x="448005" y="105930"/>
                </a:lnTo>
                <a:lnTo>
                  <a:pt x="446914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09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3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24" y="13915"/>
                </a:lnTo>
                <a:lnTo>
                  <a:pt x="70535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5376096" y="4896443"/>
            <a:ext cx="622130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67620" algn="l"/>
                <a:tab pos="1660272" algn="l"/>
                <a:tab pos="2474745" algn="l"/>
                <a:tab pos="3066550" algn="l"/>
                <a:tab pos="3881023" algn="l"/>
                <a:tab pos="4472827" algn="l"/>
                <a:tab pos="5287301" algn="l"/>
                <a:tab pos="5879953" algn="l"/>
              </a:tabLst>
            </a:pP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5 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53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3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2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 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3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1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3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0</a:t>
            </a:r>
            <a:endParaRPr sz="2400">
              <a:latin typeface="DejaVu Serif"/>
              <a:cs typeface="DejaVu Serif"/>
            </a:endParaRPr>
          </a:p>
          <a:p>
            <a:pPr marL="16933">
              <a:spcBef>
                <a:spcPts val="27"/>
              </a:spcBef>
            </a:pP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=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15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−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6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=</a:t>
            </a:r>
            <a:r>
              <a:rPr sz="2400" spc="93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9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8397240" y="4906517"/>
            <a:ext cx="23622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30"/>
              </a:spcBef>
            </a:pPr>
            <a:fld id="{81D60167-4931-47E6-BA6A-407CBD079E47}" type="slidenum">
              <a:rPr lang="de-DE" spc="40" smtClean="0"/>
              <a:pPr marL="39370">
                <a:spcBef>
                  <a:spcPts val="30"/>
                </a:spcBef>
              </a:pPr>
              <a:t>30</a:t>
            </a:fld>
            <a:endParaRPr spc="53" dirty="0"/>
          </a:p>
        </p:txBody>
      </p:sp>
      <p:sp>
        <p:nvSpPr>
          <p:cNvPr id="21" name="object 21"/>
          <p:cNvSpPr txBox="1"/>
          <p:nvPr/>
        </p:nvSpPr>
        <p:spPr>
          <a:xfrm>
            <a:off x="494715" y="1956023"/>
            <a:ext cx="369332" cy="1540087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3" dirty="0">
                <a:latin typeface="Trebuchet MS"/>
                <a:cs typeface="Trebuchet MS"/>
              </a:rPr>
              <a:t>Image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227" dirty="0">
                <a:latin typeface="DejaVu Serif"/>
                <a:cs typeface="DejaVu Serif"/>
              </a:rPr>
              <a:t>5×5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58315" y="4296887"/>
            <a:ext cx="369332" cy="1560407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" dirty="0">
                <a:latin typeface="Trebuchet MS"/>
                <a:cs typeface="Trebuchet MS"/>
              </a:rPr>
              <a:t>Kernel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233" dirty="0">
                <a:latin typeface="DejaVu Serif"/>
                <a:cs typeface="DejaVu Serif"/>
              </a:rPr>
              <a:t>3×3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58846" y="3228055"/>
            <a:ext cx="369332" cy="1625600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dirty="0">
                <a:latin typeface="Trebuchet MS"/>
                <a:cs typeface="Trebuchet MS"/>
              </a:rPr>
              <a:t>Output</a:t>
            </a:r>
            <a:r>
              <a:rPr sz="2400" spc="-207" dirty="0">
                <a:latin typeface="Trebuchet MS"/>
                <a:cs typeface="Trebuchet MS"/>
              </a:rPr>
              <a:t> </a:t>
            </a:r>
            <a:r>
              <a:rPr sz="2400" spc="-227" dirty="0">
                <a:latin typeface="DejaVu Serif"/>
                <a:cs typeface="DejaVu Serif"/>
              </a:rPr>
              <a:t>3×3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2700" y="327387"/>
            <a:ext cx="7086600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52" dirty="0"/>
              <a:t>Convolutions </a:t>
            </a:r>
            <a:r>
              <a:rPr spc="260" dirty="0"/>
              <a:t>on</a:t>
            </a:r>
            <a:r>
              <a:rPr spc="-573" dirty="0"/>
              <a:t> </a:t>
            </a:r>
            <a:r>
              <a:rPr spc="272" dirty="0"/>
              <a:t>Images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86559" y="1840992"/>
            <a:ext cx="4076700" cy="2597573"/>
            <a:chOff x="1264919" y="1380744"/>
            <a:chExt cx="3057525" cy="1948180"/>
          </a:xfrm>
        </p:grpSpPr>
        <p:sp>
          <p:nvSpPr>
            <p:cNvPr id="4" name="object 4"/>
            <p:cNvSpPr/>
            <p:nvPr/>
          </p:nvSpPr>
          <p:spPr>
            <a:xfrm>
              <a:off x="2057400" y="1380744"/>
              <a:ext cx="2264664" cy="12374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264919" y="2474976"/>
              <a:ext cx="920495" cy="8534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333500" y="2519044"/>
              <a:ext cx="792480" cy="720090"/>
            </a:xfrm>
            <a:custGeom>
              <a:avLst/>
              <a:gdLst/>
              <a:ahLst/>
              <a:cxnLst/>
              <a:rect l="l" t="t" r="r" b="b"/>
              <a:pathLst>
                <a:path w="792480" h="720089">
                  <a:moveTo>
                    <a:pt x="792479" y="0"/>
                  </a:moveTo>
                  <a:lnTo>
                    <a:pt x="0" y="719615"/>
                  </a:lnTo>
                </a:path>
              </a:pathLst>
            </a:custGeom>
            <a:ln w="5715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389375" y="2474976"/>
              <a:ext cx="923544" cy="8534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459479" y="2519044"/>
              <a:ext cx="792480" cy="720090"/>
            </a:xfrm>
            <a:custGeom>
              <a:avLst/>
              <a:gdLst/>
              <a:ahLst/>
              <a:cxnLst/>
              <a:rect l="l" t="t" r="r" b="b"/>
              <a:pathLst>
                <a:path w="792479" h="720089">
                  <a:moveTo>
                    <a:pt x="792480" y="0"/>
                  </a:moveTo>
                  <a:lnTo>
                    <a:pt x="0" y="719615"/>
                  </a:lnTo>
                </a:path>
              </a:pathLst>
            </a:custGeom>
            <a:ln w="5715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936412" y="1401876"/>
          <a:ext cx="4724399" cy="2472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7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9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769533" y="4253128"/>
          <a:ext cx="2834639" cy="1483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8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8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8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448972" y="3210356"/>
          <a:ext cx="2834639" cy="1483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8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-7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9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6039104" y="3295903"/>
            <a:ext cx="487680" cy="1236133"/>
            <a:chOff x="4529328" y="2471927"/>
            <a:chExt cx="365760" cy="927100"/>
          </a:xfrm>
        </p:grpSpPr>
        <p:sp>
          <p:nvSpPr>
            <p:cNvPr id="13" name="object 13"/>
            <p:cNvSpPr/>
            <p:nvPr/>
          </p:nvSpPr>
          <p:spPr>
            <a:xfrm>
              <a:off x="4529328" y="2471927"/>
              <a:ext cx="365760" cy="9265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575568" y="2519044"/>
              <a:ext cx="274319" cy="7858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575568" y="2519044"/>
              <a:ext cx="274320" cy="786130"/>
            </a:xfrm>
            <a:custGeom>
              <a:avLst/>
              <a:gdLst/>
              <a:ahLst/>
              <a:cxnLst/>
              <a:rect l="l" t="t" r="r" b="b"/>
              <a:pathLst>
                <a:path w="274320" h="786129">
                  <a:moveTo>
                    <a:pt x="0" y="196452"/>
                  </a:moveTo>
                  <a:lnTo>
                    <a:pt x="137160" y="196452"/>
                  </a:lnTo>
                  <a:lnTo>
                    <a:pt x="137160" y="0"/>
                  </a:lnTo>
                  <a:lnTo>
                    <a:pt x="274320" y="392904"/>
                  </a:lnTo>
                  <a:lnTo>
                    <a:pt x="137160" y="785808"/>
                  </a:lnTo>
                  <a:lnTo>
                    <a:pt x="137160" y="589356"/>
                  </a:lnTo>
                  <a:lnTo>
                    <a:pt x="0" y="589356"/>
                  </a:lnTo>
                  <a:lnTo>
                    <a:pt x="0" y="196452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/>
          <p:nvPr/>
        </p:nvSpPr>
        <p:spPr>
          <a:xfrm>
            <a:off x="6344802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10" h="212089">
                <a:moveTo>
                  <a:pt x="380479" y="0"/>
                </a:moveTo>
                <a:lnTo>
                  <a:pt x="377469" y="8597"/>
                </a:lnTo>
                <a:lnTo>
                  <a:pt x="389726" y="13915"/>
                </a:lnTo>
                <a:lnTo>
                  <a:pt x="400265" y="21277"/>
                </a:lnTo>
                <a:lnTo>
                  <a:pt x="421671" y="55406"/>
                </a:lnTo>
                <a:lnTo>
                  <a:pt x="428701" y="104813"/>
                </a:lnTo>
                <a:lnTo>
                  <a:pt x="427915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52" y="143334"/>
                </a:lnTo>
                <a:lnTo>
                  <a:pt x="448005" y="105930"/>
                </a:lnTo>
                <a:lnTo>
                  <a:pt x="446914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10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4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24" y="13915"/>
                </a:lnTo>
                <a:lnTo>
                  <a:pt x="70535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7751369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10" h="212089">
                <a:moveTo>
                  <a:pt x="380479" y="0"/>
                </a:moveTo>
                <a:lnTo>
                  <a:pt x="377469" y="8597"/>
                </a:lnTo>
                <a:lnTo>
                  <a:pt x="389725" y="13915"/>
                </a:lnTo>
                <a:lnTo>
                  <a:pt x="400264" y="21277"/>
                </a:lnTo>
                <a:lnTo>
                  <a:pt x="421666" y="55406"/>
                </a:lnTo>
                <a:lnTo>
                  <a:pt x="428701" y="104813"/>
                </a:lnTo>
                <a:lnTo>
                  <a:pt x="427915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52" y="143334"/>
                </a:lnTo>
                <a:lnTo>
                  <a:pt x="448005" y="105930"/>
                </a:lnTo>
                <a:lnTo>
                  <a:pt x="446914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10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4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24" y="13915"/>
                </a:lnTo>
                <a:lnTo>
                  <a:pt x="70535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9157937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09" h="212089">
                <a:moveTo>
                  <a:pt x="380479" y="0"/>
                </a:moveTo>
                <a:lnTo>
                  <a:pt x="377469" y="8597"/>
                </a:lnTo>
                <a:lnTo>
                  <a:pt x="389725" y="13915"/>
                </a:lnTo>
                <a:lnTo>
                  <a:pt x="400264" y="21277"/>
                </a:lnTo>
                <a:lnTo>
                  <a:pt x="421666" y="55406"/>
                </a:lnTo>
                <a:lnTo>
                  <a:pt x="428701" y="104813"/>
                </a:lnTo>
                <a:lnTo>
                  <a:pt x="427915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52" y="143334"/>
                </a:lnTo>
                <a:lnTo>
                  <a:pt x="448005" y="105930"/>
                </a:lnTo>
                <a:lnTo>
                  <a:pt x="446914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09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3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24" y="13915"/>
                </a:lnTo>
                <a:lnTo>
                  <a:pt x="70535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10564504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09" h="212089">
                <a:moveTo>
                  <a:pt x="380479" y="0"/>
                </a:moveTo>
                <a:lnTo>
                  <a:pt x="377469" y="8597"/>
                </a:lnTo>
                <a:lnTo>
                  <a:pt x="389725" y="13915"/>
                </a:lnTo>
                <a:lnTo>
                  <a:pt x="400264" y="21277"/>
                </a:lnTo>
                <a:lnTo>
                  <a:pt x="421666" y="55406"/>
                </a:lnTo>
                <a:lnTo>
                  <a:pt x="428701" y="104813"/>
                </a:lnTo>
                <a:lnTo>
                  <a:pt x="427915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52" y="143334"/>
                </a:lnTo>
                <a:lnTo>
                  <a:pt x="448005" y="105930"/>
                </a:lnTo>
                <a:lnTo>
                  <a:pt x="446914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09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3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24" y="13915"/>
                </a:lnTo>
                <a:lnTo>
                  <a:pt x="70535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5376096" y="4896443"/>
            <a:ext cx="622130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67620" algn="l"/>
                <a:tab pos="1660272" algn="l"/>
                <a:tab pos="2474745" algn="l"/>
                <a:tab pos="3066550" algn="l"/>
                <a:tab pos="3881023" algn="l"/>
                <a:tab pos="4472827" algn="l"/>
                <a:tab pos="5287301" algn="l"/>
                <a:tab pos="5879953" algn="l"/>
              </a:tabLst>
            </a:pP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5 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53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3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1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 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5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4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3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  <a:p>
            <a:pPr marL="16933">
              <a:spcBef>
                <a:spcPts val="27"/>
              </a:spcBef>
            </a:pP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=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15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−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13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=</a:t>
            </a:r>
            <a:r>
              <a:rPr sz="2400" spc="93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8397240" y="4906517"/>
            <a:ext cx="23622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30"/>
              </a:spcBef>
            </a:pPr>
            <a:fld id="{81D60167-4931-47E6-BA6A-407CBD079E47}" type="slidenum">
              <a:rPr lang="de-DE" spc="40" smtClean="0"/>
              <a:pPr marL="39370">
                <a:spcBef>
                  <a:spcPts val="30"/>
                </a:spcBef>
              </a:pPr>
              <a:t>31</a:t>
            </a:fld>
            <a:endParaRPr spc="53" dirty="0"/>
          </a:p>
        </p:txBody>
      </p:sp>
      <p:sp>
        <p:nvSpPr>
          <p:cNvPr id="21" name="object 21"/>
          <p:cNvSpPr txBox="1"/>
          <p:nvPr/>
        </p:nvSpPr>
        <p:spPr>
          <a:xfrm>
            <a:off x="494715" y="1956023"/>
            <a:ext cx="369332" cy="1540087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3" dirty="0">
                <a:latin typeface="Trebuchet MS"/>
                <a:cs typeface="Trebuchet MS"/>
              </a:rPr>
              <a:t>Image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227" dirty="0">
                <a:latin typeface="DejaVu Serif"/>
                <a:cs typeface="DejaVu Serif"/>
              </a:rPr>
              <a:t>5×5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58315" y="4296887"/>
            <a:ext cx="369332" cy="1560407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" dirty="0">
                <a:latin typeface="Trebuchet MS"/>
                <a:cs typeface="Trebuchet MS"/>
              </a:rPr>
              <a:t>Kernel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233" dirty="0">
                <a:latin typeface="DejaVu Serif"/>
                <a:cs typeface="DejaVu Serif"/>
              </a:rPr>
              <a:t>3×3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58846" y="3228055"/>
            <a:ext cx="369332" cy="1625600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dirty="0">
                <a:latin typeface="Trebuchet MS"/>
                <a:cs typeface="Trebuchet MS"/>
              </a:rPr>
              <a:t>Output</a:t>
            </a:r>
            <a:r>
              <a:rPr sz="2400" spc="-207" dirty="0">
                <a:latin typeface="Trebuchet MS"/>
                <a:cs typeface="Trebuchet MS"/>
              </a:rPr>
              <a:t> </a:t>
            </a:r>
            <a:r>
              <a:rPr sz="2400" spc="-227" dirty="0">
                <a:latin typeface="DejaVu Serif"/>
                <a:cs typeface="DejaVu Serif"/>
              </a:rPr>
              <a:t>3×3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2700" y="327387"/>
            <a:ext cx="7086600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52" dirty="0"/>
              <a:t>Convolutions </a:t>
            </a:r>
            <a:r>
              <a:rPr spc="260" dirty="0"/>
              <a:t>on</a:t>
            </a:r>
            <a:r>
              <a:rPr spc="-573" dirty="0"/>
              <a:t> </a:t>
            </a:r>
            <a:r>
              <a:rPr spc="272" dirty="0"/>
              <a:t>Images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53441" y="2336800"/>
            <a:ext cx="3853180" cy="2101427"/>
            <a:chOff x="640080" y="1752600"/>
            <a:chExt cx="2889885" cy="1576070"/>
          </a:xfrm>
        </p:grpSpPr>
        <p:sp>
          <p:nvSpPr>
            <p:cNvPr id="4" name="object 4"/>
            <p:cNvSpPr/>
            <p:nvPr/>
          </p:nvSpPr>
          <p:spPr>
            <a:xfrm>
              <a:off x="640080" y="1752600"/>
              <a:ext cx="2264664" cy="12374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652272" y="2849880"/>
              <a:ext cx="749808" cy="4785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708658" y="2897619"/>
              <a:ext cx="624840" cy="341630"/>
            </a:xfrm>
            <a:custGeom>
              <a:avLst/>
              <a:gdLst/>
              <a:ahLst/>
              <a:cxnLst/>
              <a:rect l="l" t="t" r="r" b="b"/>
              <a:pathLst>
                <a:path w="624840" h="341630">
                  <a:moveTo>
                    <a:pt x="0" y="0"/>
                  </a:moveTo>
                  <a:lnTo>
                    <a:pt x="624842" y="341037"/>
                  </a:lnTo>
                </a:path>
              </a:pathLst>
            </a:custGeom>
            <a:ln w="5715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816352" y="2849880"/>
              <a:ext cx="713231" cy="4785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870949" y="2897619"/>
              <a:ext cx="588645" cy="341630"/>
            </a:xfrm>
            <a:custGeom>
              <a:avLst/>
              <a:gdLst/>
              <a:ahLst/>
              <a:cxnLst/>
              <a:rect l="l" t="t" r="r" b="b"/>
              <a:pathLst>
                <a:path w="588645" h="341630">
                  <a:moveTo>
                    <a:pt x="0" y="0"/>
                  </a:moveTo>
                  <a:lnTo>
                    <a:pt x="588528" y="341037"/>
                  </a:lnTo>
                </a:path>
              </a:pathLst>
            </a:custGeom>
            <a:ln w="5715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906780" y="1401876"/>
          <a:ext cx="4724399" cy="2472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7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9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769533" y="4253128"/>
          <a:ext cx="2834639" cy="1483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8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8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8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448972" y="3210356"/>
          <a:ext cx="2834639" cy="1483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8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-7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9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6039104" y="3295903"/>
            <a:ext cx="487680" cy="1236133"/>
            <a:chOff x="4529328" y="2471927"/>
            <a:chExt cx="365760" cy="927100"/>
          </a:xfrm>
        </p:grpSpPr>
        <p:sp>
          <p:nvSpPr>
            <p:cNvPr id="13" name="object 13"/>
            <p:cNvSpPr/>
            <p:nvPr/>
          </p:nvSpPr>
          <p:spPr>
            <a:xfrm>
              <a:off x="4529328" y="2471927"/>
              <a:ext cx="365760" cy="9265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575568" y="2519044"/>
              <a:ext cx="274319" cy="7858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575568" y="2519044"/>
              <a:ext cx="274320" cy="786130"/>
            </a:xfrm>
            <a:custGeom>
              <a:avLst/>
              <a:gdLst/>
              <a:ahLst/>
              <a:cxnLst/>
              <a:rect l="l" t="t" r="r" b="b"/>
              <a:pathLst>
                <a:path w="274320" h="786129">
                  <a:moveTo>
                    <a:pt x="0" y="196452"/>
                  </a:moveTo>
                  <a:lnTo>
                    <a:pt x="137160" y="196452"/>
                  </a:lnTo>
                  <a:lnTo>
                    <a:pt x="137160" y="0"/>
                  </a:lnTo>
                  <a:lnTo>
                    <a:pt x="274320" y="392904"/>
                  </a:lnTo>
                  <a:lnTo>
                    <a:pt x="137160" y="785808"/>
                  </a:lnTo>
                  <a:lnTo>
                    <a:pt x="137160" y="589356"/>
                  </a:lnTo>
                  <a:lnTo>
                    <a:pt x="0" y="589356"/>
                  </a:lnTo>
                  <a:lnTo>
                    <a:pt x="0" y="196452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/>
          <p:nvPr/>
        </p:nvSpPr>
        <p:spPr>
          <a:xfrm>
            <a:off x="6260220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10" h="212089">
                <a:moveTo>
                  <a:pt x="380479" y="0"/>
                </a:moveTo>
                <a:lnTo>
                  <a:pt x="377469" y="8597"/>
                </a:lnTo>
                <a:lnTo>
                  <a:pt x="389726" y="13915"/>
                </a:lnTo>
                <a:lnTo>
                  <a:pt x="400265" y="21277"/>
                </a:lnTo>
                <a:lnTo>
                  <a:pt x="421671" y="55406"/>
                </a:lnTo>
                <a:lnTo>
                  <a:pt x="428701" y="104813"/>
                </a:lnTo>
                <a:lnTo>
                  <a:pt x="427915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52" y="143334"/>
                </a:lnTo>
                <a:lnTo>
                  <a:pt x="448005" y="105930"/>
                </a:lnTo>
                <a:lnTo>
                  <a:pt x="446914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10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4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24" y="13915"/>
                </a:lnTo>
                <a:lnTo>
                  <a:pt x="70535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7666788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10" h="212089">
                <a:moveTo>
                  <a:pt x="380479" y="0"/>
                </a:moveTo>
                <a:lnTo>
                  <a:pt x="377469" y="8597"/>
                </a:lnTo>
                <a:lnTo>
                  <a:pt x="389726" y="13915"/>
                </a:lnTo>
                <a:lnTo>
                  <a:pt x="400265" y="21277"/>
                </a:lnTo>
                <a:lnTo>
                  <a:pt x="421671" y="55406"/>
                </a:lnTo>
                <a:lnTo>
                  <a:pt x="428701" y="104813"/>
                </a:lnTo>
                <a:lnTo>
                  <a:pt x="427915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52" y="143334"/>
                </a:lnTo>
                <a:lnTo>
                  <a:pt x="448005" y="105930"/>
                </a:lnTo>
                <a:lnTo>
                  <a:pt x="446914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10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4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24" y="13915"/>
                </a:lnTo>
                <a:lnTo>
                  <a:pt x="70535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9073354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09" h="212089">
                <a:moveTo>
                  <a:pt x="380479" y="0"/>
                </a:moveTo>
                <a:lnTo>
                  <a:pt x="377469" y="8597"/>
                </a:lnTo>
                <a:lnTo>
                  <a:pt x="389726" y="13915"/>
                </a:lnTo>
                <a:lnTo>
                  <a:pt x="400265" y="21277"/>
                </a:lnTo>
                <a:lnTo>
                  <a:pt x="421671" y="55406"/>
                </a:lnTo>
                <a:lnTo>
                  <a:pt x="428701" y="104813"/>
                </a:lnTo>
                <a:lnTo>
                  <a:pt x="427915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58" y="143334"/>
                </a:lnTo>
                <a:lnTo>
                  <a:pt x="448017" y="105930"/>
                </a:lnTo>
                <a:lnTo>
                  <a:pt x="446925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09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3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24" y="13915"/>
                </a:lnTo>
                <a:lnTo>
                  <a:pt x="70535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5631570" y="5343665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10" h="212089">
                <a:moveTo>
                  <a:pt x="380479" y="0"/>
                </a:moveTo>
                <a:lnTo>
                  <a:pt x="377469" y="8595"/>
                </a:lnTo>
                <a:lnTo>
                  <a:pt x="389726" y="13915"/>
                </a:lnTo>
                <a:lnTo>
                  <a:pt x="400265" y="21278"/>
                </a:lnTo>
                <a:lnTo>
                  <a:pt x="421671" y="55409"/>
                </a:lnTo>
                <a:lnTo>
                  <a:pt x="428701" y="104813"/>
                </a:lnTo>
                <a:lnTo>
                  <a:pt x="427915" y="123488"/>
                </a:lnTo>
                <a:lnTo>
                  <a:pt x="416140" y="169218"/>
                </a:lnTo>
                <a:lnTo>
                  <a:pt x="389867" y="197807"/>
                </a:lnTo>
                <a:lnTo>
                  <a:pt x="377799" y="203150"/>
                </a:lnTo>
                <a:lnTo>
                  <a:pt x="380479" y="211745"/>
                </a:lnTo>
                <a:lnTo>
                  <a:pt x="420932" y="187708"/>
                </a:lnTo>
                <a:lnTo>
                  <a:pt x="443658" y="143336"/>
                </a:lnTo>
                <a:lnTo>
                  <a:pt x="448017" y="105929"/>
                </a:lnTo>
                <a:lnTo>
                  <a:pt x="446925" y="86517"/>
                </a:lnTo>
                <a:lnTo>
                  <a:pt x="430542" y="37114"/>
                </a:lnTo>
                <a:lnTo>
                  <a:pt x="395831" y="5542"/>
                </a:lnTo>
                <a:lnTo>
                  <a:pt x="380479" y="0"/>
                </a:lnTo>
                <a:close/>
              </a:path>
              <a:path w="448310" h="212089">
                <a:moveTo>
                  <a:pt x="67525" y="0"/>
                </a:moveTo>
                <a:lnTo>
                  <a:pt x="27142" y="24099"/>
                </a:lnTo>
                <a:lnTo>
                  <a:pt x="4364" y="68577"/>
                </a:lnTo>
                <a:lnTo>
                  <a:pt x="0" y="105929"/>
                </a:lnTo>
                <a:lnTo>
                  <a:pt x="1088" y="125382"/>
                </a:lnTo>
                <a:lnTo>
                  <a:pt x="17411" y="174743"/>
                </a:lnTo>
                <a:lnTo>
                  <a:pt x="52128" y="206209"/>
                </a:lnTo>
                <a:lnTo>
                  <a:pt x="67525" y="211745"/>
                </a:lnTo>
                <a:lnTo>
                  <a:pt x="70205" y="203150"/>
                </a:lnTo>
                <a:lnTo>
                  <a:pt x="58142" y="197807"/>
                </a:lnTo>
                <a:lnTo>
                  <a:pt x="47729" y="190370"/>
                </a:lnTo>
                <a:lnTo>
                  <a:pt x="26370" y="155691"/>
                </a:lnTo>
                <a:lnTo>
                  <a:pt x="19304" y="104813"/>
                </a:lnTo>
                <a:lnTo>
                  <a:pt x="20089" y="86747"/>
                </a:lnTo>
                <a:lnTo>
                  <a:pt x="31864" y="42137"/>
                </a:lnTo>
                <a:lnTo>
                  <a:pt x="58324" y="13915"/>
                </a:lnTo>
                <a:lnTo>
                  <a:pt x="70535" y="8595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6504737" y="5343665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10" h="212089">
                <a:moveTo>
                  <a:pt x="380479" y="0"/>
                </a:moveTo>
                <a:lnTo>
                  <a:pt x="377469" y="8595"/>
                </a:lnTo>
                <a:lnTo>
                  <a:pt x="389726" y="13915"/>
                </a:lnTo>
                <a:lnTo>
                  <a:pt x="400265" y="21278"/>
                </a:lnTo>
                <a:lnTo>
                  <a:pt x="421671" y="55409"/>
                </a:lnTo>
                <a:lnTo>
                  <a:pt x="428701" y="104813"/>
                </a:lnTo>
                <a:lnTo>
                  <a:pt x="427915" y="123488"/>
                </a:lnTo>
                <a:lnTo>
                  <a:pt x="416140" y="169218"/>
                </a:lnTo>
                <a:lnTo>
                  <a:pt x="389867" y="197807"/>
                </a:lnTo>
                <a:lnTo>
                  <a:pt x="377799" y="203150"/>
                </a:lnTo>
                <a:lnTo>
                  <a:pt x="380479" y="211745"/>
                </a:lnTo>
                <a:lnTo>
                  <a:pt x="420932" y="187708"/>
                </a:lnTo>
                <a:lnTo>
                  <a:pt x="443652" y="143336"/>
                </a:lnTo>
                <a:lnTo>
                  <a:pt x="448005" y="105929"/>
                </a:lnTo>
                <a:lnTo>
                  <a:pt x="446914" y="86517"/>
                </a:lnTo>
                <a:lnTo>
                  <a:pt x="430542" y="37114"/>
                </a:lnTo>
                <a:lnTo>
                  <a:pt x="395831" y="5542"/>
                </a:lnTo>
                <a:lnTo>
                  <a:pt x="380479" y="0"/>
                </a:lnTo>
                <a:close/>
              </a:path>
              <a:path w="448310" h="212089">
                <a:moveTo>
                  <a:pt x="67525" y="0"/>
                </a:moveTo>
                <a:lnTo>
                  <a:pt x="27142" y="24099"/>
                </a:lnTo>
                <a:lnTo>
                  <a:pt x="4364" y="68577"/>
                </a:lnTo>
                <a:lnTo>
                  <a:pt x="0" y="105929"/>
                </a:lnTo>
                <a:lnTo>
                  <a:pt x="1088" y="125382"/>
                </a:lnTo>
                <a:lnTo>
                  <a:pt x="17411" y="174743"/>
                </a:lnTo>
                <a:lnTo>
                  <a:pt x="52128" y="206209"/>
                </a:lnTo>
                <a:lnTo>
                  <a:pt x="67525" y="211745"/>
                </a:lnTo>
                <a:lnTo>
                  <a:pt x="70205" y="203150"/>
                </a:lnTo>
                <a:lnTo>
                  <a:pt x="58142" y="197807"/>
                </a:lnTo>
                <a:lnTo>
                  <a:pt x="47729" y="190370"/>
                </a:lnTo>
                <a:lnTo>
                  <a:pt x="26370" y="155691"/>
                </a:lnTo>
                <a:lnTo>
                  <a:pt x="19304" y="104813"/>
                </a:lnTo>
                <a:lnTo>
                  <a:pt x="20089" y="86747"/>
                </a:lnTo>
                <a:lnTo>
                  <a:pt x="31864" y="42137"/>
                </a:lnTo>
                <a:lnTo>
                  <a:pt x="58324" y="13915"/>
                </a:lnTo>
                <a:lnTo>
                  <a:pt x="70535" y="8595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 txBox="1"/>
          <p:nvPr/>
        </p:nvSpPr>
        <p:spPr>
          <a:xfrm>
            <a:off x="5291513" y="4896443"/>
            <a:ext cx="4814147" cy="11174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833"/>
              </a:lnSpc>
              <a:spcBef>
                <a:spcPts val="133"/>
              </a:spcBef>
              <a:tabLst>
                <a:tab pos="1067620" algn="l"/>
                <a:tab pos="1660272" algn="l"/>
                <a:tab pos="2474745" algn="l"/>
                <a:tab pos="3066550" algn="l"/>
                <a:tab pos="3881023" algn="l"/>
                <a:tab pos="4472827" algn="l"/>
              </a:tabLst>
            </a:pP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5 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53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0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0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 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1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3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  <a:p>
            <a:pPr marL="16933">
              <a:lnSpc>
                <a:spcPts val="2833"/>
              </a:lnSpc>
              <a:tabLst>
                <a:tab pos="439409" algn="l"/>
                <a:tab pos="1031214" algn="l"/>
                <a:tab pos="1312301" algn="l"/>
              </a:tabLst>
            </a:pP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−2</a:t>
            </a:r>
            <a:endParaRPr sz="2400">
              <a:latin typeface="DejaVu Serif"/>
              <a:cs typeface="DejaVu Serif"/>
            </a:endParaRPr>
          </a:p>
          <a:p>
            <a:pPr marL="16933">
              <a:spcBef>
                <a:spcPts val="60"/>
              </a:spcBef>
            </a:pP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=</a:t>
            </a:r>
            <a:r>
              <a:rPr sz="2400" spc="-100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8397240" y="4906517"/>
            <a:ext cx="23622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30"/>
              </a:spcBef>
            </a:pPr>
            <a:fld id="{81D60167-4931-47E6-BA6A-407CBD079E47}" type="slidenum">
              <a:rPr lang="de-DE" spc="40" smtClean="0"/>
              <a:pPr marL="39370">
                <a:spcBef>
                  <a:spcPts val="30"/>
                </a:spcBef>
              </a:pPr>
              <a:t>32</a:t>
            </a:fld>
            <a:endParaRPr spc="53" dirty="0"/>
          </a:p>
        </p:txBody>
      </p:sp>
      <p:sp>
        <p:nvSpPr>
          <p:cNvPr id="22" name="object 22"/>
          <p:cNvSpPr txBox="1"/>
          <p:nvPr/>
        </p:nvSpPr>
        <p:spPr>
          <a:xfrm>
            <a:off x="494715" y="1956023"/>
            <a:ext cx="369332" cy="1540087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3" dirty="0">
                <a:latin typeface="Trebuchet MS"/>
                <a:cs typeface="Trebuchet MS"/>
              </a:rPr>
              <a:t>Image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227" dirty="0">
                <a:latin typeface="DejaVu Serif"/>
                <a:cs typeface="DejaVu Serif"/>
              </a:rPr>
              <a:t>5×5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58315" y="4296887"/>
            <a:ext cx="369332" cy="1560407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" dirty="0">
                <a:latin typeface="Trebuchet MS"/>
                <a:cs typeface="Trebuchet MS"/>
              </a:rPr>
              <a:t>Kernel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233" dirty="0">
                <a:latin typeface="DejaVu Serif"/>
                <a:cs typeface="DejaVu Serif"/>
              </a:rPr>
              <a:t>3×3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58846" y="3228055"/>
            <a:ext cx="369332" cy="1625600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dirty="0">
                <a:latin typeface="Trebuchet MS"/>
                <a:cs typeface="Trebuchet MS"/>
              </a:rPr>
              <a:t>Output</a:t>
            </a:r>
            <a:r>
              <a:rPr sz="2400" spc="-207" dirty="0">
                <a:latin typeface="Trebuchet MS"/>
                <a:cs typeface="Trebuchet MS"/>
              </a:rPr>
              <a:t> </a:t>
            </a:r>
            <a:r>
              <a:rPr sz="2400" spc="-227" dirty="0">
                <a:latin typeface="DejaVu Serif"/>
                <a:cs typeface="DejaVu Serif"/>
              </a:rPr>
              <a:t>3×3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2700" y="327387"/>
            <a:ext cx="7086600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52" dirty="0"/>
              <a:t>Convolutions </a:t>
            </a:r>
            <a:r>
              <a:rPr spc="260" dirty="0"/>
              <a:t>on</a:t>
            </a:r>
            <a:r>
              <a:rPr spc="-573" dirty="0"/>
              <a:t> </a:t>
            </a:r>
            <a:r>
              <a:rPr spc="272" dirty="0"/>
              <a:t>Images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86559" y="2336800"/>
            <a:ext cx="3129280" cy="2101427"/>
            <a:chOff x="1264919" y="1752600"/>
            <a:chExt cx="2346960" cy="1576070"/>
          </a:xfrm>
        </p:grpSpPr>
        <p:sp>
          <p:nvSpPr>
            <p:cNvPr id="4" name="object 4"/>
            <p:cNvSpPr/>
            <p:nvPr/>
          </p:nvSpPr>
          <p:spPr>
            <a:xfrm>
              <a:off x="1347215" y="1752600"/>
              <a:ext cx="2264664" cy="12374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264919" y="2868167"/>
              <a:ext cx="222503" cy="4602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333500" y="2897619"/>
              <a:ext cx="83820" cy="341630"/>
            </a:xfrm>
            <a:custGeom>
              <a:avLst/>
              <a:gdLst/>
              <a:ahLst/>
              <a:cxnLst/>
              <a:rect l="l" t="t" r="r" b="b"/>
              <a:pathLst>
                <a:path w="83819" h="341630">
                  <a:moveTo>
                    <a:pt x="83819" y="0"/>
                  </a:moveTo>
                  <a:lnTo>
                    <a:pt x="0" y="341037"/>
                  </a:lnTo>
                </a:path>
              </a:pathLst>
            </a:custGeom>
            <a:ln w="5715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389375" y="2868167"/>
              <a:ext cx="222503" cy="4602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459480" y="2897619"/>
              <a:ext cx="83820" cy="341630"/>
            </a:xfrm>
            <a:custGeom>
              <a:avLst/>
              <a:gdLst/>
              <a:ahLst/>
              <a:cxnLst/>
              <a:rect l="l" t="t" r="r" b="b"/>
              <a:pathLst>
                <a:path w="83820" h="341630">
                  <a:moveTo>
                    <a:pt x="83820" y="0"/>
                  </a:moveTo>
                  <a:lnTo>
                    <a:pt x="0" y="341037"/>
                  </a:lnTo>
                </a:path>
              </a:pathLst>
            </a:custGeom>
            <a:ln w="5715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936412" y="1401876"/>
          <a:ext cx="4724399" cy="2472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7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9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769533" y="4253128"/>
          <a:ext cx="2834639" cy="1483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8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8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8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448972" y="3210356"/>
          <a:ext cx="2834639" cy="1483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8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-7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9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-9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6039104" y="3295903"/>
            <a:ext cx="487680" cy="1236133"/>
            <a:chOff x="4529328" y="2471927"/>
            <a:chExt cx="365760" cy="927100"/>
          </a:xfrm>
        </p:grpSpPr>
        <p:sp>
          <p:nvSpPr>
            <p:cNvPr id="13" name="object 13"/>
            <p:cNvSpPr/>
            <p:nvPr/>
          </p:nvSpPr>
          <p:spPr>
            <a:xfrm>
              <a:off x="4529328" y="2471927"/>
              <a:ext cx="365760" cy="9265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575568" y="2519044"/>
              <a:ext cx="274319" cy="7858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575568" y="2519044"/>
              <a:ext cx="274320" cy="786130"/>
            </a:xfrm>
            <a:custGeom>
              <a:avLst/>
              <a:gdLst/>
              <a:ahLst/>
              <a:cxnLst/>
              <a:rect l="l" t="t" r="r" b="b"/>
              <a:pathLst>
                <a:path w="274320" h="786129">
                  <a:moveTo>
                    <a:pt x="0" y="196452"/>
                  </a:moveTo>
                  <a:lnTo>
                    <a:pt x="137160" y="196452"/>
                  </a:lnTo>
                  <a:lnTo>
                    <a:pt x="137160" y="0"/>
                  </a:lnTo>
                  <a:lnTo>
                    <a:pt x="274320" y="392904"/>
                  </a:lnTo>
                  <a:lnTo>
                    <a:pt x="137160" y="785808"/>
                  </a:lnTo>
                  <a:lnTo>
                    <a:pt x="137160" y="589356"/>
                  </a:lnTo>
                  <a:lnTo>
                    <a:pt x="0" y="589356"/>
                  </a:lnTo>
                  <a:lnTo>
                    <a:pt x="0" y="196452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/>
          <p:nvPr/>
        </p:nvSpPr>
        <p:spPr>
          <a:xfrm>
            <a:off x="6100962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10" h="212089">
                <a:moveTo>
                  <a:pt x="380479" y="0"/>
                </a:moveTo>
                <a:lnTo>
                  <a:pt x="377469" y="8597"/>
                </a:lnTo>
                <a:lnTo>
                  <a:pt x="389725" y="13915"/>
                </a:lnTo>
                <a:lnTo>
                  <a:pt x="400264" y="21277"/>
                </a:lnTo>
                <a:lnTo>
                  <a:pt x="421666" y="55406"/>
                </a:lnTo>
                <a:lnTo>
                  <a:pt x="428701" y="104813"/>
                </a:lnTo>
                <a:lnTo>
                  <a:pt x="427915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52" y="143334"/>
                </a:lnTo>
                <a:lnTo>
                  <a:pt x="448005" y="105930"/>
                </a:lnTo>
                <a:lnTo>
                  <a:pt x="446914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10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3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24" y="13915"/>
                </a:lnTo>
                <a:lnTo>
                  <a:pt x="70535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7507529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10" h="212089">
                <a:moveTo>
                  <a:pt x="380479" y="0"/>
                </a:moveTo>
                <a:lnTo>
                  <a:pt x="377469" y="8597"/>
                </a:lnTo>
                <a:lnTo>
                  <a:pt x="389726" y="13915"/>
                </a:lnTo>
                <a:lnTo>
                  <a:pt x="400265" y="21277"/>
                </a:lnTo>
                <a:lnTo>
                  <a:pt x="421671" y="55406"/>
                </a:lnTo>
                <a:lnTo>
                  <a:pt x="428701" y="104813"/>
                </a:lnTo>
                <a:lnTo>
                  <a:pt x="427915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52" y="143334"/>
                </a:lnTo>
                <a:lnTo>
                  <a:pt x="448005" y="105930"/>
                </a:lnTo>
                <a:lnTo>
                  <a:pt x="446914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10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3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24" y="13915"/>
                </a:lnTo>
                <a:lnTo>
                  <a:pt x="70535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8914096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09" h="212089">
                <a:moveTo>
                  <a:pt x="380479" y="0"/>
                </a:moveTo>
                <a:lnTo>
                  <a:pt x="377469" y="8597"/>
                </a:lnTo>
                <a:lnTo>
                  <a:pt x="389726" y="13915"/>
                </a:lnTo>
                <a:lnTo>
                  <a:pt x="400265" y="21277"/>
                </a:lnTo>
                <a:lnTo>
                  <a:pt x="421671" y="55406"/>
                </a:lnTo>
                <a:lnTo>
                  <a:pt x="428701" y="104813"/>
                </a:lnTo>
                <a:lnTo>
                  <a:pt x="427915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52" y="143334"/>
                </a:lnTo>
                <a:lnTo>
                  <a:pt x="448005" y="105930"/>
                </a:lnTo>
                <a:lnTo>
                  <a:pt x="446914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09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3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24" y="13915"/>
                </a:lnTo>
                <a:lnTo>
                  <a:pt x="70535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10320664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09" h="212089">
                <a:moveTo>
                  <a:pt x="380479" y="0"/>
                </a:moveTo>
                <a:lnTo>
                  <a:pt x="377469" y="8597"/>
                </a:lnTo>
                <a:lnTo>
                  <a:pt x="389726" y="13915"/>
                </a:lnTo>
                <a:lnTo>
                  <a:pt x="400265" y="21277"/>
                </a:lnTo>
                <a:lnTo>
                  <a:pt x="421671" y="55406"/>
                </a:lnTo>
                <a:lnTo>
                  <a:pt x="428701" y="104813"/>
                </a:lnTo>
                <a:lnTo>
                  <a:pt x="427915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52" y="143334"/>
                </a:lnTo>
                <a:lnTo>
                  <a:pt x="448005" y="105930"/>
                </a:lnTo>
                <a:lnTo>
                  <a:pt x="446914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09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3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24" y="13915"/>
                </a:lnTo>
                <a:lnTo>
                  <a:pt x="70535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5132256" y="4896443"/>
            <a:ext cx="622130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67620" algn="l"/>
                <a:tab pos="1660272" algn="l"/>
                <a:tab pos="2474745" algn="l"/>
                <a:tab pos="3066550" algn="l"/>
                <a:tab pos="3881023" algn="l"/>
                <a:tab pos="4472827" algn="l"/>
                <a:tab pos="5287301" algn="l"/>
                <a:tab pos="5879953" algn="l"/>
              </a:tabLst>
            </a:pP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5 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53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1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3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 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4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7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3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0</a:t>
            </a:r>
            <a:endParaRPr sz="2400">
              <a:latin typeface="DejaVu Serif"/>
              <a:cs typeface="DejaVu Serif"/>
            </a:endParaRPr>
          </a:p>
          <a:p>
            <a:pPr marL="16933">
              <a:spcBef>
                <a:spcPts val="27"/>
              </a:spcBef>
            </a:pP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=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5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−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14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=</a:t>
            </a:r>
            <a:r>
              <a:rPr sz="2400" spc="93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−9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8397240" y="4906517"/>
            <a:ext cx="23622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30"/>
              </a:spcBef>
            </a:pPr>
            <a:fld id="{81D60167-4931-47E6-BA6A-407CBD079E47}" type="slidenum">
              <a:rPr lang="de-DE" spc="40" smtClean="0"/>
              <a:pPr marL="39370">
                <a:spcBef>
                  <a:spcPts val="30"/>
                </a:spcBef>
              </a:pPr>
              <a:t>33</a:t>
            </a:fld>
            <a:endParaRPr spc="53" dirty="0"/>
          </a:p>
        </p:txBody>
      </p:sp>
      <p:sp>
        <p:nvSpPr>
          <p:cNvPr id="21" name="object 21"/>
          <p:cNvSpPr txBox="1"/>
          <p:nvPr/>
        </p:nvSpPr>
        <p:spPr>
          <a:xfrm>
            <a:off x="494715" y="1956023"/>
            <a:ext cx="369332" cy="1540087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3" dirty="0">
                <a:latin typeface="Trebuchet MS"/>
                <a:cs typeface="Trebuchet MS"/>
              </a:rPr>
              <a:t>Image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227" dirty="0">
                <a:latin typeface="DejaVu Serif"/>
                <a:cs typeface="DejaVu Serif"/>
              </a:rPr>
              <a:t>5×5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58315" y="4296887"/>
            <a:ext cx="369332" cy="1560407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" dirty="0">
                <a:latin typeface="Trebuchet MS"/>
                <a:cs typeface="Trebuchet MS"/>
              </a:rPr>
              <a:t>Kernel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233" dirty="0">
                <a:latin typeface="DejaVu Serif"/>
                <a:cs typeface="DejaVu Serif"/>
              </a:rPr>
              <a:t>3×3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58846" y="3228055"/>
            <a:ext cx="369332" cy="1625600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dirty="0">
                <a:latin typeface="Trebuchet MS"/>
                <a:cs typeface="Trebuchet MS"/>
              </a:rPr>
              <a:t>Output</a:t>
            </a:r>
            <a:r>
              <a:rPr sz="2400" spc="-207" dirty="0">
                <a:latin typeface="Trebuchet MS"/>
                <a:cs typeface="Trebuchet MS"/>
              </a:rPr>
              <a:t> </a:t>
            </a:r>
            <a:r>
              <a:rPr sz="2400" spc="-227" dirty="0">
                <a:latin typeface="DejaVu Serif"/>
                <a:cs typeface="DejaVu Serif"/>
              </a:rPr>
              <a:t>3×3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2700" y="327387"/>
            <a:ext cx="7086600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52" dirty="0"/>
              <a:t>Convolutions </a:t>
            </a:r>
            <a:r>
              <a:rPr spc="260" dirty="0"/>
              <a:t>on</a:t>
            </a:r>
            <a:r>
              <a:rPr spc="-573" dirty="0"/>
              <a:t> </a:t>
            </a:r>
            <a:r>
              <a:rPr spc="272" dirty="0"/>
              <a:t>Images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86559" y="2336800"/>
            <a:ext cx="4076700" cy="2101427"/>
            <a:chOff x="1264919" y="1752600"/>
            <a:chExt cx="3057525" cy="1576070"/>
          </a:xfrm>
        </p:grpSpPr>
        <p:sp>
          <p:nvSpPr>
            <p:cNvPr id="4" name="object 4"/>
            <p:cNvSpPr/>
            <p:nvPr/>
          </p:nvSpPr>
          <p:spPr>
            <a:xfrm>
              <a:off x="2057400" y="1752600"/>
              <a:ext cx="2264664" cy="12374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264919" y="2849880"/>
              <a:ext cx="914400" cy="4785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333501" y="2897619"/>
              <a:ext cx="792480" cy="341630"/>
            </a:xfrm>
            <a:custGeom>
              <a:avLst/>
              <a:gdLst/>
              <a:ahLst/>
              <a:cxnLst/>
              <a:rect l="l" t="t" r="r" b="b"/>
              <a:pathLst>
                <a:path w="792480" h="341630">
                  <a:moveTo>
                    <a:pt x="792478" y="0"/>
                  </a:moveTo>
                  <a:lnTo>
                    <a:pt x="0" y="341037"/>
                  </a:lnTo>
                </a:path>
              </a:pathLst>
            </a:custGeom>
            <a:ln w="5715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389375" y="2849880"/>
              <a:ext cx="914400" cy="4785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459479" y="2897619"/>
              <a:ext cx="792480" cy="341630"/>
            </a:xfrm>
            <a:custGeom>
              <a:avLst/>
              <a:gdLst/>
              <a:ahLst/>
              <a:cxnLst/>
              <a:rect l="l" t="t" r="r" b="b"/>
              <a:pathLst>
                <a:path w="792479" h="341630">
                  <a:moveTo>
                    <a:pt x="792480" y="0"/>
                  </a:moveTo>
                  <a:lnTo>
                    <a:pt x="0" y="341037"/>
                  </a:lnTo>
                </a:path>
              </a:pathLst>
            </a:custGeom>
            <a:ln w="5715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936412" y="1401876"/>
          <a:ext cx="4724399" cy="2472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C0504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7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76200">
                      <a:solidFill>
                        <a:srgbClr val="C0504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9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C0504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0504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769533" y="4253128"/>
          <a:ext cx="2834639" cy="1483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8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8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87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448972" y="3210356"/>
          <a:ext cx="2834639" cy="1483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8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-7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9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-5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30" dirty="0">
                          <a:latin typeface="Trebuchet MS"/>
                          <a:cs typeface="Trebuchet MS"/>
                        </a:rPr>
                        <a:t>-9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31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6039104" y="3295903"/>
            <a:ext cx="487680" cy="1236133"/>
            <a:chOff x="4529328" y="2471927"/>
            <a:chExt cx="365760" cy="927100"/>
          </a:xfrm>
        </p:grpSpPr>
        <p:sp>
          <p:nvSpPr>
            <p:cNvPr id="13" name="object 13"/>
            <p:cNvSpPr/>
            <p:nvPr/>
          </p:nvSpPr>
          <p:spPr>
            <a:xfrm>
              <a:off x="4529328" y="2471927"/>
              <a:ext cx="365760" cy="9265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575568" y="2519044"/>
              <a:ext cx="274319" cy="7858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575568" y="2519044"/>
              <a:ext cx="274320" cy="786130"/>
            </a:xfrm>
            <a:custGeom>
              <a:avLst/>
              <a:gdLst/>
              <a:ahLst/>
              <a:cxnLst/>
              <a:rect l="l" t="t" r="r" b="b"/>
              <a:pathLst>
                <a:path w="274320" h="786129">
                  <a:moveTo>
                    <a:pt x="0" y="196452"/>
                  </a:moveTo>
                  <a:lnTo>
                    <a:pt x="137160" y="196452"/>
                  </a:lnTo>
                  <a:lnTo>
                    <a:pt x="137160" y="0"/>
                  </a:lnTo>
                  <a:lnTo>
                    <a:pt x="274320" y="392904"/>
                  </a:lnTo>
                  <a:lnTo>
                    <a:pt x="137160" y="785808"/>
                  </a:lnTo>
                  <a:lnTo>
                    <a:pt x="137160" y="589356"/>
                  </a:lnTo>
                  <a:lnTo>
                    <a:pt x="0" y="589356"/>
                  </a:lnTo>
                  <a:lnTo>
                    <a:pt x="0" y="196452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/>
          <p:nvPr/>
        </p:nvSpPr>
        <p:spPr>
          <a:xfrm>
            <a:off x="6100962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10" h="212089">
                <a:moveTo>
                  <a:pt x="380479" y="0"/>
                </a:moveTo>
                <a:lnTo>
                  <a:pt x="377469" y="8597"/>
                </a:lnTo>
                <a:lnTo>
                  <a:pt x="389725" y="13915"/>
                </a:lnTo>
                <a:lnTo>
                  <a:pt x="400264" y="21277"/>
                </a:lnTo>
                <a:lnTo>
                  <a:pt x="421666" y="55406"/>
                </a:lnTo>
                <a:lnTo>
                  <a:pt x="428701" y="104813"/>
                </a:lnTo>
                <a:lnTo>
                  <a:pt x="427915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52" y="143334"/>
                </a:lnTo>
                <a:lnTo>
                  <a:pt x="448005" y="105930"/>
                </a:lnTo>
                <a:lnTo>
                  <a:pt x="446914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10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3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24" y="13915"/>
                </a:lnTo>
                <a:lnTo>
                  <a:pt x="70535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7507529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10" h="212089">
                <a:moveTo>
                  <a:pt x="380479" y="0"/>
                </a:moveTo>
                <a:lnTo>
                  <a:pt x="377469" y="8597"/>
                </a:lnTo>
                <a:lnTo>
                  <a:pt x="389726" y="13915"/>
                </a:lnTo>
                <a:lnTo>
                  <a:pt x="400265" y="21277"/>
                </a:lnTo>
                <a:lnTo>
                  <a:pt x="421671" y="55406"/>
                </a:lnTo>
                <a:lnTo>
                  <a:pt x="428701" y="104813"/>
                </a:lnTo>
                <a:lnTo>
                  <a:pt x="427915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52" y="143334"/>
                </a:lnTo>
                <a:lnTo>
                  <a:pt x="448005" y="105930"/>
                </a:lnTo>
                <a:lnTo>
                  <a:pt x="446914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10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3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24" y="13915"/>
                </a:lnTo>
                <a:lnTo>
                  <a:pt x="70535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8914096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09" h="212089">
                <a:moveTo>
                  <a:pt x="380479" y="0"/>
                </a:moveTo>
                <a:lnTo>
                  <a:pt x="377469" y="8597"/>
                </a:lnTo>
                <a:lnTo>
                  <a:pt x="389726" y="13915"/>
                </a:lnTo>
                <a:lnTo>
                  <a:pt x="400265" y="21277"/>
                </a:lnTo>
                <a:lnTo>
                  <a:pt x="421671" y="55406"/>
                </a:lnTo>
                <a:lnTo>
                  <a:pt x="428701" y="104813"/>
                </a:lnTo>
                <a:lnTo>
                  <a:pt x="427915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52" y="143334"/>
                </a:lnTo>
                <a:lnTo>
                  <a:pt x="448005" y="105930"/>
                </a:lnTo>
                <a:lnTo>
                  <a:pt x="446914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09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3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24" y="13915"/>
                </a:lnTo>
                <a:lnTo>
                  <a:pt x="70535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10320664" y="4988068"/>
            <a:ext cx="597745" cy="282787"/>
          </a:xfrm>
          <a:custGeom>
            <a:avLst/>
            <a:gdLst/>
            <a:ahLst/>
            <a:cxnLst/>
            <a:rect l="l" t="t" r="r" b="b"/>
            <a:pathLst>
              <a:path w="448309" h="212089">
                <a:moveTo>
                  <a:pt x="380479" y="0"/>
                </a:moveTo>
                <a:lnTo>
                  <a:pt x="377469" y="8597"/>
                </a:lnTo>
                <a:lnTo>
                  <a:pt x="389726" y="13915"/>
                </a:lnTo>
                <a:lnTo>
                  <a:pt x="400265" y="21277"/>
                </a:lnTo>
                <a:lnTo>
                  <a:pt x="421671" y="55406"/>
                </a:lnTo>
                <a:lnTo>
                  <a:pt x="428701" y="104813"/>
                </a:lnTo>
                <a:lnTo>
                  <a:pt x="427915" y="123489"/>
                </a:lnTo>
                <a:lnTo>
                  <a:pt x="416140" y="169216"/>
                </a:lnTo>
                <a:lnTo>
                  <a:pt x="389867" y="197804"/>
                </a:lnTo>
                <a:lnTo>
                  <a:pt x="377799" y="203147"/>
                </a:lnTo>
                <a:lnTo>
                  <a:pt x="380479" y="211743"/>
                </a:lnTo>
                <a:lnTo>
                  <a:pt x="420932" y="187705"/>
                </a:lnTo>
                <a:lnTo>
                  <a:pt x="443652" y="143334"/>
                </a:lnTo>
                <a:lnTo>
                  <a:pt x="448005" y="105930"/>
                </a:lnTo>
                <a:lnTo>
                  <a:pt x="446914" y="86513"/>
                </a:lnTo>
                <a:lnTo>
                  <a:pt x="430542" y="37109"/>
                </a:lnTo>
                <a:lnTo>
                  <a:pt x="395831" y="5541"/>
                </a:lnTo>
                <a:lnTo>
                  <a:pt x="380479" y="0"/>
                </a:lnTo>
                <a:close/>
              </a:path>
              <a:path w="448309" h="212089">
                <a:moveTo>
                  <a:pt x="67525" y="0"/>
                </a:moveTo>
                <a:lnTo>
                  <a:pt x="27142" y="24095"/>
                </a:lnTo>
                <a:lnTo>
                  <a:pt x="4364" y="68572"/>
                </a:lnTo>
                <a:lnTo>
                  <a:pt x="0" y="105930"/>
                </a:lnTo>
                <a:lnTo>
                  <a:pt x="1088" y="125381"/>
                </a:lnTo>
                <a:lnTo>
                  <a:pt x="17411" y="174740"/>
                </a:lnTo>
                <a:lnTo>
                  <a:pt x="52128" y="206207"/>
                </a:lnTo>
                <a:lnTo>
                  <a:pt x="67525" y="211743"/>
                </a:lnTo>
                <a:lnTo>
                  <a:pt x="70205" y="203147"/>
                </a:lnTo>
                <a:lnTo>
                  <a:pt x="58142" y="197804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03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24" y="13915"/>
                </a:lnTo>
                <a:lnTo>
                  <a:pt x="70535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5132256" y="4896443"/>
            <a:ext cx="622130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67620" algn="l"/>
                <a:tab pos="1660272" algn="l"/>
                <a:tab pos="2474745" algn="l"/>
                <a:tab pos="3066550" algn="l"/>
                <a:tab pos="3881023" algn="l"/>
                <a:tab pos="4472827" algn="l"/>
                <a:tab pos="5287301" algn="l"/>
                <a:tab pos="5879953" algn="l"/>
              </a:tabLst>
            </a:pP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5 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53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4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3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 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4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9</a:t>
            </a:r>
            <a:r>
              <a:rPr sz="2400" spc="-2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+	</a:t>
            </a:r>
            <a:r>
              <a:rPr sz="2400" spc="-207" dirty="0">
                <a:solidFill>
                  <a:srgbClr val="C00000"/>
                </a:solidFill>
                <a:latin typeface="DejaVu Serif"/>
                <a:cs typeface="DejaVu Serif"/>
              </a:rPr>
              <a:t>−1	</a:t>
            </a:r>
            <a:r>
              <a:rPr sz="2400" spc="-147" dirty="0">
                <a:solidFill>
                  <a:srgbClr val="C00000"/>
                </a:solidFill>
                <a:latin typeface="DejaVu Serif"/>
                <a:cs typeface="DejaVu Serif"/>
              </a:rPr>
              <a:t>⋅</a:t>
            </a:r>
            <a:r>
              <a:rPr sz="2400" spc="-327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  <a:p>
            <a:pPr marL="16933">
              <a:spcBef>
                <a:spcPts val="27"/>
              </a:spcBef>
            </a:pP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=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20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−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17 </a:t>
            </a:r>
            <a:r>
              <a:rPr sz="2400" spc="-220" dirty="0">
                <a:solidFill>
                  <a:srgbClr val="C00000"/>
                </a:solidFill>
                <a:latin typeface="DejaVu Serif"/>
                <a:cs typeface="DejaVu Serif"/>
              </a:rPr>
              <a:t>=</a:t>
            </a:r>
            <a:r>
              <a:rPr sz="2400" spc="93" dirty="0">
                <a:solidFill>
                  <a:srgbClr val="C00000"/>
                </a:solidFill>
                <a:latin typeface="DejaVu Serif"/>
                <a:cs typeface="DejaVu Serif"/>
              </a:rPr>
              <a:t> </a:t>
            </a: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8397240" y="4906517"/>
            <a:ext cx="23622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30"/>
              </a:spcBef>
            </a:pPr>
            <a:fld id="{81D60167-4931-47E6-BA6A-407CBD079E47}" type="slidenum">
              <a:rPr lang="de-DE" spc="40" smtClean="0"/>
              <a:pPr marL="39370">
                <a:spcBef>
                  <a:spcPts val="30"/>
                </a:spcBef>
              </a:pPr>
              <a:t>34</a:t>
            </a:fld>
            <a:endParaRPr spc="53" dirty="0"/>
          </a:p>
        </p:txBody>
      </p:sp>
      <p:sp>
        <p:nvSpPr>
          <p:cNvPr id="21" name="object 21"/>
          <p:cNvSpPr txBox="1"/>
          <p:nvPr/>
        </p:nvSpPr>
        <p:spPr>
          <a:xfrm>
            <a:off x="494715" y="1956023"/>
            <a:ext cx="369332" cy="1540087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3" dirty="0">
                <a:latin typeface="Trebuchet MS"/>
                <a:cs typeface="Trebuchet MS"/>
              </a:rPr>
              <a:t>Image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227" dirty="0">
                <a:latin typeface="DejaVu Serif"/>
                <a:cs typeface="DejaVu Serif"/>
              </a:rPr>
              <a:t>5×5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58315" y="4296887"/>
            <a:ext cx="369332" cy="1560407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" dirty="0">
                <a:latin typeface="Trebuchet MS"/>
                <a:cs typeface="Trebuchet MS"/>
              </a:rPr>
              <a:t>Kernel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233" dirty="0">
                <a:latin typeface="DejaVu Serif"/>
                <a:cs typeface="DejaVu Serif"/>
              </a:rPr>
              <a:t>3×3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58846" y="3228055"/>
            <a:ext cx="369332" cy="1625600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dirty="0">
                <a:latin typeface="Trebuchet MS"/>
                <a:cs typeface="Trebuchet MS"/>
              </a:rPr>
              <a:t>Output</a:t>
            </a:r>
            <a:r>
              <a:rPr sz="2400" spc="-207" dirty="0">
                <a:latin typeface="Trebuchet MS"/>
                <a:cs typeface="Trebuchet MS"/>
              </a:rPr>
              <a:t> </a:t>
            </a:r>
            <a:r>
              <a:rPr sz="2400" spc="-227" dirty="0">
                <a:latin typeface="DejaVu Serif"/>
                <a:cs typeface="DejaVu Serif"/>
              </a:rPr>
              <a:t>3×3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4165" y="327387"/>
            <a:ext cx="3803227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247" dirty="0"/>
              <a:t>Image</a:t>
            </a:r>
            <a:r>
              <a:rPr spc="-253" dirty="0"/>
              <a:t> </a:t>
            </a:r>
            <a:r>
              <a:rPr spc="-27" dirty="0"/>
              <a:t>Filters</a:t>
            </a:r>
          </a:p>
        </p:txBody>
      </p:sp>
      <p:sp>
        <p:nvSpPr>
          <p:cNvPr id="3" name="object 3"/>
          <p:cNvSpPr/>
          <p:nvPr/>
        </p:nvSpPr>
        <p:spPr>
          <a:xfrm>
            <a:off x="408761" y="3056518"/>
            <a:ext cx="1995585" cy="199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068438" y="1976780"/>
            <a:ext cx="1995593" cy="1995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3067389" y="4486046"/>
            <a:ext cx="1995593" cy="19955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1035772" y="2627376"/>
            <a:ext cx="809413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47" dirty="0">
                <a:latin typeface="Trebuchet MS"/>
                <a:cs typeface="Trebuchet MS"/>
              </a:rPr>
              <a:t>In</a:t>
            </a:r>
            <a:r>
              <a:rPr sz="2667" spc="120" dirty="0">
                <a:latin typeface="Trebuchet MS"/>
                <a:cs typeface="Trebuchet MS"/>
              </a:rPr>
              <a:t>p</a:t>
            </a:r>
            <a:r>
              <a:rPr sz="2667" spc="87" dirty="0">
                <a:latin typeface="Trebuchet MS"/>
                <a:cs typeface="Trebuchet MS"/>
              </a:rPr>
              <a:t>u</a:t>
            </a:r>
            <a:r>
              <a:rPr sz="2667" spc="-240" dirty="0">
                <a:latin typeface="Trebuchet MS"/>
                <a:cs typeface="Trebuchet MS"/>
              </a:rPr>
              <a:t>t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4587" y="1282868"/>
            <a:ext cx="8724053" cy="131232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74121" indent="-457189">
              <a:spcBef>
                <a:spcPts val="133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3333" spc="120" dirty="0">
                <a:latin typeface="Trebuchet MS"/>
                <a:cs typeface="Trebuchet MS"/>
              </a:rPr>
              <a:t>Each</a:t>
            </a:r>
            <a:r>
              <a:rPr sz="3333" spc="-152" dirty="0">
                <a:latin typeface="Trebuchet MS"/>
                <a:cs typeface="Trebuchet MS"/>
              </a:rPr>
              <a:t> </a:t>
            </a:r>
            <a:r>
              <a:rPr sz="3333" spc="-7" dirty="0">
                <a:latin typeface="Trebuchet MS"/>
                <a:cs typeface="Trebuchet MS"/>
              </a:rPr>
              <a:t>kernel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100" dirty="0">
                <a:latin typeface="Trebuchet MS"/>
                <a:cs typeface="Trebuchet MS"/>
              </a:rPr>
              <a:t>gives</a:t>
            </a:r>
            <a:r>
              <a:rPr sz="3333" spc="-152" dirty="0">
                <a:latin typeface="Trebuchet MS"/>
                <a:cs typeface="Trebuchet MS"/>
              </a:rPr>
              <a:t> </a:t>
            </a:r>
            <a:r>
              <a:rPr sz="3333" spc="167" dirty="0">
                <a:latin typeface="Trebuchet MS"/>
                <a:cs typeface="Trebuchet MS"/>
              </a:rPr>
              <a:t>us</a:t>
            </a:r>
            <a:r>
              <a:rPr sz="3333" spc="-160" dirty="0">
                <a:latin typeface="Trebuchet MS"/>
                <a:cs typeface="Trebuchet MS"/>
              </a:rPr>
              <a:t> </a:t>
            </a:r>
            <a:r>
              <a:rPr sz="3333" spc="13" dirty="0">
                <a:latin typeface="Trebuchet MS"/>
                <a:cs typeface="Trebuchet MS"/>
              </a:rPr>
              <a:t>a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80" dirty="0">
                <a:latin typeface="Trebuchet MS"/>
                <a:cs typeface="Trebuchet MS"/>
              </a:rPr>
              <a:t>different</a:t>
            </a:r>
            <a:r>
              <a:rPr sz="3333" spc="-152" dirty="0">
                <a:latin typeface="Trebuchet MS"/>
                <a:cs typeface="Trebuchet MS"/>
              </a:rPr>
              <a:t> </a:t>
            </a:r>
            <a:r>
              <a:rPr sz="3333" spc="87" dirty="0">
                <a:latin typeface="Trebuchet MS"/>
                <a:cs typeface="Trebuchet MS"/>
              </a:rPr>
              <a:t>image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173" dirty="0">
                <a:latin typeface="Trebuchet MS"/>
                <a:cs typeface="Trebuchet MS"/>
              </a:rPr>
              <a:t>filter</a:t>
            </a:r>
            <a:endParaRPr sz="3333">
              <a:latin typeface="Trebuchet MS"/>
              <a:cs typeface="Trebuchet MS"/>
            </a:endParaRPr>
          </a:p>
          <a:p>
            <a:pPr marL="4502459">
              <a:spcBef>
                <a:spcPts val="2907"/>
              </a:spcBef>
            </a:pPr>
            <a:r>
              <a:rPr sz="2667" spc="173" dirty="0">
                <a:latin typeface="Trebuchet MS"/>
                <a:cs typeface="Trebuchet MS"/>
              </a:rPr>
              <a:t>Edge</a:t>
            </a:r>
            <a:r>
              <a:rPr sz="2667" spc="-120" dirty="0">
                <a:latin typeface="Trebuchet MS"/>
                <a:cs typeface="Trebuchet MS"/>
              </a:rPr>
              <a:t> </a:t>
            </a:r>
            <a:r>
              <a:rPr sz="2667" spc="-13" dirty="0">
                <a:latin typeface="Trebuchet MS"/>
                <a:cs typeface="Trebuchet MS"/>
              </a:rPr>
              <a:t>detection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01891" y="2653452"/>
            <a:ext cx="81280" cy="904240"/>
          </a:xfrm>
          <a:custGeom>
            <a:avLst/>
            <a:gdLst/>
            <a:ahLst/>
            <a:cxnLst/>
            <a:rect l="l" t="t" r="r" b="b"/>
            <a:pathLst>
              <a:path w="60960" h="678180">
                <a:moveTo>
                  <a:pt x="60718" y="0"/>
                </a:moveTo>
                <a:lnTo>
                  <a:pt x="0" y="0"/>
                </a:lnTo>
                <a:lnTo>
                  <a:pt x="0" y="11430"/>
                </a:lnTo>
                <a:lnTo>
                  <a:pt x="37731" y="11430"/>
                </a:lnTo>
                <a:lnTo>
                  <a:pt x="37731" y="668020"/>
                </a:lnTo>
                <a:lnTo>
                  <a:pt x="0" y="668020"/>
                </a:lnTo>
                <a:lnTo>
                  <a:pt x="0" y="678180"/>
                </a:lnTo>
                <a:lnTo>
                  <a:pt x="60718" y="678180"/>
                </a:lnTo>
                <a:lnTo>
                  <a:pt x="60718" y="668020"/>
                </a:lnTo>
                <a:lnTo>
                  <a:pt x="60718" y="11430"/>
                </a:lnTo>
                <a:lnTo>
                  <a:pt x="60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5404137" y="2653452"/>
            <a:ext cx="81280" cy="904240"/>
          </a:xfrm>
          <a:custGeom>
            <a:avLst/>
            <a:gdLst/>
            <a:ahLst/>
            <a:cxnLst/>
            <a:rect l="l" t="t" r="r" b="b"/>
            <a:pathLst>
              <a:path w="60960" h="678180">
                <a:moveTo>
                  <a:pt x="60731" y="0"/>
                </a:moveTo>
                <a:lnTo>
                  <a:pt x="0" y="0"/>
                </a:lnTo>
                <a:lnTo>
                  <a:pt x="0" y="11430"/>
                </a:lnTo>
                <a:lnTo>
                  <a:pt x="0" y="668020"/>
                </a:lnTo>
                <a:lnTo>
                  <a:pt x="0" y="678180"/>
                </a:lnTo>
                <a:lnTo>
                  <a:pt x="60731" y="678180"/>
                </a:lnTo>
                <a:lnTo>
                  <a:pt x="60731" y="668020"/>
                </a:lnTo>
                <a:lnTo>
                  <a:pt x="22999" y="668020"/>
                </a:lnTo>
                <a:lnTo>
                  <a:pt x="22999" y="11430"/>
                </a:lnTo>
                <a:lnTo>
                  <a:pt x="60731" y="11430"/>
                </a:lnTo>
                <a:lnTo>
                  <a:pt x="607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5474851" y="2531193"/>
            <a:ext cx="18372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718802" algn="l"/>
                <a:tab pos="1421518" algn="l"/>
              </a:tabLst>
            </a:pPr>
            <a:r>
              <a:rPr sz="2400" spc="-213" dirty="0">
                <a:latin typeface="DejaVu Serif"/>
                <a:cs typeface="DejaVu Serif"/>
              </a:rPr>
              <a:t>−</a:t>
            </a:r>
            <a:r>
              <a:rPr sz="2400" spc="-200" dirty="0">
                <a:latin typeface="DejaVu Serif"/>
                <a:cs typeface="DejaVu Serif"/>
              </a:rPr>
              <a:t>1</a:t>
            </a:r>
            <a:r>
              <a:rPr sz="2400" dirty="0">
                <a:latin typeface="DejaVu Serif"/>
                <a:cs typeface="DejaVu Serif"/>
              </a:rPr>
              <a:t>	</a:t>
            </a:r>
            <a:r>
              <a:rPr sz="2400" spc="-213" dirty="0">
                <a:latin typeface="DejaVu Serif"/>
                <a:cs typeface="DejaVu Serif"/>
              </a:rPr>
              <a:t>−</a:t>
            </a:r>
            <a:r>
              <a:rPr sz="2400" spc="-200" dirty="0">
                <a:latin typeface="DejaVu Serif"/>
                <a:cs typeface="DejaVu Serif"/>
              </a:rPr>
              <a:t>1</a:t>
            </a:r>
            <a:r>
              <a:rPr sz="2400" dirty="0">
                <a:latin typeface="DejaVu Serif"/>
                <a:cs typeface="DejaVu Serif"/>
              </a:rPr>
              <a:t>	</a:t>
            </a:r>
            <a:r>
              <a:rPr sz="2400" spc="-213" dirty="0">
                <a:latin typeface="DejaVu Serif"/>
                <a:cs typeface="DejaVu Serif"/>
              </a:rPr>
              <a:t>−</a:t>
            </a:r>
            <a:r>
              <a:rPr sz="2400" spc="-200" dirty="0"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74851" y="2888828"/>
            <a:ext cx="1837267" cy="73524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847"/>
              </a:lnSpc>
              <a:spcBef>
                <a:spcPts val="133"/>
              </a:spcBef>
              <a:tabLst>
                <a:tab pos="833099" algn="l"/>
                <a:tab pos="1421518" algn="l"/>
              </a:tabLst>
            </a:pPr>
            <a:r>
              <a:rPr sz="2400" spc="-213" dirty="0">
                <a:latin typeface="DejaVu Serif"/>
                <a:cs typeface="DejaVu Serif"/>
              </a:rPr>
              <a:t>−</a:t>
            </a:r>
            <a:r>
              <a:rPr sz="2400" spc="-200" dirty="0">
                <a:latin typeface="DejaVu Serif"/>
                <a:cs typeface="DejaVu Serif"/>
              </a:rPr>
              <a:t>1</a:t>
            </a:r>
            <a:r>
              <a:rPr sz="2400" dirty="0">
                <a:latin typeface="DejaVu Serif"/>
                <a:cs typeface="DejaVu Serif"/>
              </a:rPr>
              <a:t>	</a:t>
            </a:r>
            <a:r>
              <a:rPr sz="2400" spc="-200" dirty="0">
                <a:latin typeface="DejaVu Serif"/>
                <a:cs typeface="DejaVu Serif"/>
              </a:rPr>
              <a:t>8</a:t>
            </a:r>
            <a:r>
              <a:rPr sz="2400" dirty="0">
                <a:latin typeface="DejaVu Serif"/>
                <a:cs typeface="DejaVu Serif"/>
              </a:rPr>
              <a:t>	</a:t>
            </a:r>
            <a:r>
              <a:rPr sz="2400" spc="-213" dirty="0">
                <a:latin typeface="DejaVu Serif"/>
                <a:cs typeface="DejaVu Serif"/>
              </a:rPr>
              <a:t>−</a:t>
            </a:r>
            <a:r>
              <a:rPr sz="2400" spc="-200" dirty="0"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  <a:p>
            <a:pPr marL="16933">
              <a:lnSpc>
                <a:spcPts val="2847"/>
              </a:lnSpc>
              <a:tabLst>
                <a:tab pos="718802" algn="l"/>
                <a:tab pos="1421518" algn="l"/>
              </a:tabLst>
            </a:pPr>
            <a:r>
              <a:rPr sz="2400" spc="-213" dirty="0">
                <a:latin typeface="DejaVu Serif"/>
                <a:cs typeface="DejaVu Serif"/>
              </a:rPr>
              <a:t>−</a:t>
            </a:r>
            <a:r>
              <a:rPr sz="2400" spc="-200" dirty="0">
                <a:latin typeface="DejaVu Serif"/>
                <a:cs typeface="DejaVu Serif"/>
              </a:rPr>
              <a:t>1</a:t>
            </a:r>
            <a:r>
              <a:rPr sz="2400" dirty="0">
                <a:latin typeface="DejaVu Serif"/>
                <a:cs typeface="DejaVu Serif"/>
              </a:rPr>
              <a:t>	</a:t>
            </a:r>
            <a:r>
              <a:rPr sz="2400" spc="-213" dirty="0">
                <a:latin typeface="DejaVu Serif"/>
                <a:cs typeface="DejaVu Serif"/>
              </a:rPr>
              <a:t>−</a:t>
            </a:r>
            <a:r>
              <a:rPr sz="2400" spc="-200" dirty="0">
                <a:latin typeface="DejaVu Serif"/>
                <a:cs typeface="DejaVu Serif"/>
              </a:rPr>
              <a:t>1</a:t>
            </a:r>
            <a:r>
              <a:rPr sz="2400" dirty="0">
                <a:latin typeface="DejaVu Serif"/>
                <a:cs typeface="DejaVu Serif"/>
              </a:rPr>
              <a:t>	</a:t>
            </a:r>
            <a:r>
              <a:rPr sz="2400" spc="-213" dirty="0">
                <a:latin typeface="DejaVu Serif"/>
                <a:cs typeface="DejaVu Serif"/>
              </a:rPr>
              <a:t>−</a:t>
            </a:r>
            <a:r>
              <a:rPr sz="2400" spc="-200" dirty="0"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150709" y="5207000"/>
            <a:ext cx="81280" cy="904240"/>
          </a:xfrm>
          <a:custGeom>
            <a:avLst/>
            <a:gdLst/>
            <a:ahLst/>
            <a:cxnLst/>
            <a:rect l="l" t="t" r="r" b="b"/>
            <a:pathLst>
              <a:path w="60960" h="678179">
                <a:moveTo>
                  <a:pt x="60718" y="0"/>
                </a:moveTo>
                <a:lnTo>
                  <a:pt x="0" y="0"/>
                </a:lnTo>
                <a:lnTo>
                  <a:pt x="0" y="11430"/>
                </a:lnTo>
                <a:lnTo>
                  <a:pt x="37731" y="11430"/>
                </a:lnTo>
                <a:lnTo>
                  <a:pt x="37731" y="668020"/>
                </a:lnTo>
                <a:lnTo>
                  <a:pt x="0" y="668020"/>
                </a:lnTo>
                <a:lnTo>
                  <a:pt x="0" y="678180"/>
                </a:lnTo>
                <a:lnTo>
                  <a:pt x="60718" y="678180"/>
                </a:lnTo>
                <a:lnTo>
                  <a:pt x="60718" y="668020"/>
                </a:lnTo>
                <a:lnTo>
                  <a:pt x="60718" y="11430"/>
                </a:lnTo>
                <a:lnTo>
                  <a:pt x="60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5252957" y="5207000"/>
            <a:ext cx="81280" cy="904240"/>
          </a:xfrm>
          <a:custGeom>
            <a:avLst/>
            <a:gdLst/>
            <a:ahLst/>
            <a:cxnLst/>
            <a:rect l="l" t="t" r="r" b="b"/>
            <a:pathLst>
              <a:path w="60960" h="678179">
                <a:moveTo>
                  <a:pt x="60731" y="0"/>
                </a:moveTo>
                <a:lnTo>
                  <a:pt x="0" y="0"/>
                </a:lnTo>
                <a:lnTo>
                  <a:pt x="0" y="11430"/>
                </a:lnTo>
                <a:lnTo>
                  <a:pt x="0" y="668020"/>
                </a:lnTo>
                <a:lnTo>
                  <a:pt x="0" y="678180"/>
                </a:lnTo>
                <a:lnTo>
                  <a:pt x="60731" y="678180"/>
                </a:lnTo>
                <a:lnTo>
                  <a:pt x="60731" y="668020"/>
                </a:lnTo>
                <a:lnTo>
                  <a:pt x="22999" y="668020"/>
                </a:lnTo>
                <a:lnTo>
                  <a:pt x="22999" y="11430"/>
                </a:lnTo>
                <a:lnTo>
                  <a:pt x="60731" y="11430"/>
                </a:lnTo>
                <a:lnTo>
                  <a:pt x="607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5437971" y="4712207"/>
            <a:ext cx="1608667" cy="76089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2556">
              <a:lnSpc>
                <a:spcPts val="3060"/>
              </a:lnSpc>
              <a:spcBef>
                <a:spcPts val="133"/>
              </a:spcBef>
            </a:pPr>
            <a:r>
              <a:rPr sz="2667" spc="67" dirty="0">
                <a:latin typeface="Trebuchet MS"/>
                <a:cs typeface="Trebuchet MS"/>
              </a:rPr>
              <a:t>Sharpen</a:t>
            </a:r>
            <a:endParaRPr sz="2667">
              <a:latin typeface="Trebuchet MS"/>
              <a:cs typeface="Trebuchet MS"/>
            </a:endParaRPr>
          </a:p>
          <a:p>
            <a:pPr marL="16933">
              <a:lnSpc>
                <a:spcPts val="2740"/>
              </a:lnSpc>
              <a:tabLst>
                <a:tab pos="604505" algn="l"/>
                <a:tab pos="1421518" algn="l"/>
              </a:tabLst>
            </a:pPr>
            <a:r>
              <a:rPr sz="2400" spc="-200" dirty="0">
                <a:latin typeface="DejaVu Serif"/>
                <a:cs typeface="DejaVu Serif"/>
              </a:rPr>
              <a:t>0	</a:t>
            </a:r>
            <a:r>
              <a:rPr sz="2400" spc="-213" dirty="0">
                <a:latin typeface="DejaVu Serif"/>
                <a:cs typeface="DejaVu Serif"/>
              </a:rPr>
              <a:t>−</a:t>
            </a:r>
            <a:r>
              <a:rPr sz="2400" spc="-200" dirty="0">
                <a:latin typeface="DejaVu Serif"/>
                <a:cs typeface="DejaVu Serif"/>
              </a:rPr>
              <a:t>1</a:t>
            </a:r>
            <a:r>
              <a:rPr sz="2400" dirty="0">
                <a:latin typeface="DejaVu Serif"/>
                <a:cs typeface="DejaVu Serif"/>
              </a:rPr>
              <a:t>	</a:t>
            </a:r>
            <a:r>
              <a:rPr sz="2400" spc="-200" dirty="0">
                <a:latin typeface="DejaVu Serif"/>
                <a:cs typeface="DejaVu Serif"/>
              </a:rPr>
              <a:t>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23671" y="5441020"/>
            <a:ext cx="1837267" cy="73524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847"/>
              </a:lnSpc>
              <a:spcBef>
                <a:spcPts val="133"/>
              </a:spcBef>
              <a:tabLst>
                <a:tab pos="833099" algn="l"/>
                <a:tab pos="1421518" algn="l"/>
              </a:tabLst>
            </a:pPr>
            <a:r>
              <a:rPr sz="2400" spc="-213" dirty="0">
                <a:latin typeface="DejaVu Serif"/>
                <a:cs typeface="DejaVu Serif"/>
              </a:rPr>
              <a:t>−</a:t>
            </a:r>
            <a:r>
              <a:rPr sz="2400" spc="-200" dirty="0">
                <a:latin typeface="DejaVu Serif"/>
                <a:cs typeface="DejaVu Serif"/>
              </a:rPr>
              <a:t>1</a:t>
            </a:r>
            <a:r>
              <a:rPr sz="2400" dirty="0">
                <a:latin typeface="DejaVu Serif"/>
                <a:cs typeface="DejaVu Serif"/>
              </a:rPr>
              <a:t>	</a:t>
            </a:r>
            <a:r>
              <a:rPr sz="2400" spc="-200" dirty="0">
                <a:latin typeface="DejaVu Serif"/>
                <a:cs typeface="DejaVu Serif"/>
              </a:rPr>
              <a:t>5</a:t>
            </a:r>
            <a:r>
              <a:rPr sz="2400" dirty="0">
                <a:latin typeface="DejaVu Serif"/>
                <a:cs typeface="DejaVu Serif"/>
              </a:rPr>
              <a:t>	</a:t>
            </a:r>
            <a:r>
              <a:rPr sz="2400" spc="-213" dirty="0">
                <a:latin typeface="DejaVu Serif"/>
                <a:cs typeface="DejaVu Serif"/>
              </a:rPr>
              <a:t>−</a:t>
            </a:r>
            <a:r>
              <a:rPr sz="2400" spc="-200" dirty="0"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  <a:p>
            <a:pPr marL="131230">
              <a:lnSpc>
                <a:spcPts val="2847"/>
              </a:lnSpc>
              <a:tabLst>
                <a:tab pos="718802" algn="l"/>
                <a:tab pos="1535815" algn="l"/>
              </a:tabLst>
            </a:pPr>
            <a:r>
              <a:rPr sz="2400" spc="-200" dirty="0">
                <a:latin typeface="DejaVu Serif"/>
                <a:cs typeface="DejaVu Serif"/>
              </a:rPr>
              <a:t>0	</a:t>
            </a:r>
            <a:r>
              <a:rPr sz="2400" spc="-207" dirty="0">
                <a:latin typeface="DejaVu Serif"/>
                <a:cs typeface="DejaVu Serif"/>
              </a:rPr>
              <a:t>−1	</a:t>
            </a:r>
            <a:r>
              <a:rPr sz="2400" spc="-200" dirty="0">
                <a:latin typeface="DejaVu Serif"/>
                <a:cs typeface="DejaVu Serif"/>
              </a:rPr>
              <a:t>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026006" y="2172208"/>
            <a:ext cx="158580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107" dirty="0">
                <a:latin typeface="Trebuchet MS"/>
                <a:cs typeface="Trebuchet MS"/>
              </a:rPr>
              <a:t>Box</a:t>
            </a:r>
            <a:r>
              <a:rPr sz="2667" spc="-220" dirty="0">
                <a:latin typeface="Trebuchet MS"/>
                <a:cs typeface="Trebuchet MS"/>
              </a:rPr>
              <a:t> </a:t>
            </a:r>
            <a:r>
              <a:rPr sz="2667" spc="93" dirty="0">
                <a:latin typeface="Trebuchet MS"/>
                <a:cs typeface="Trebuchet MS"/>
              </a:rPr>
              <a:t>mean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031323" y="3103372"/>
            <a:ext cx="169333" cy="16933"/>
          </a:xfrm>
          <a:custGeom>
            <a:avLst/>
            <a:gdLst/>
            <a:ahLst/>
            <a:cxnLst/>
            <a:rect l="l" t="t" r="r" b="b"/>
            <a:pathLst>
              <a:path w="127000" h="12700">
                <a:moveTo>
                  <a:pt x="127000" y="0"/>
                </a:moveTo>
                <a:lnTo>
                  <a:pt x="0" y="0"/>
                </a:lnTo>
                <a:lnTo>
                  <a:pt x="0" y="12700"/>
                </a:lnTo>
                <a:lnTo>
                  <a:pt x="127000" y="12700"/>
                </a:lnTo>
                <a:lnTo>
                  <a:pt x="127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11494296" y="2665305"/>
            <a:ext cx="81280" cy="904240"/>
          </a:xfrm>
          <a:custGeom>
            <a:avLst/>
            <a:gdLst/>
            <a:ahLst/>
            <a:cxnLst/>
            <a:rect l="l" t="t" r="r" b="b"/>
            <a:pathLst>
              <a:path w="60959" h="678180">
                <a:moveTo>
                  <a:pt x="60718" y="0"/>
                </a:moveTo>
                <a:lnTo>
                  <a:pt x="0" y="0"/>
                </a:lnTo>
                <a:lnTo>
                  <a:pt x="0" y="11430"/>
                </a:lnTo>
                <a:lnTo>
                  <a:pt x="37731" y="11430"/>
                </a:lnTo>
                <a:lnTo>
                  <a:pt x="37731" y="668020"/>
                </a:lnTo>
                <a:lnTo>
                  <a:pt x="0" y="668020"/>
                </a:lnTo>
                <a:lnTo>
                  <a:pt x="0" y="678180"/>
                </a:lnTo>
                <a:lnTo>
                  <a:pt x="60718" y="678180"/>
                </a:lnTo>
                <a:lnTo>
                  <a:pt x="60718" y="668020"/>
                </a:lnTo>
                <a:lnTo>
                  <a:pt x="60718" y="11430"/>
                </a:lnTo>
                <a:lnTo>
                  <a:pt x="60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10282343" y="2665305"/>
            <a:ext cx="81280" cy="904240"/>
          </a:xfrm>
          <a:custGeom>
            <a:avLst/>
            <a:gdLst/>
            <a:ahLst/>
            <a:cxnLst/>
            <a:rect l="l" t="t" r="r" b="b"/>
            <a:pathLst>
              <a:path w="60959" h="678180">
                <a:moveTo>
                  <a:pt x="60731" y="0"/>
                </a:moveTo>
                <a:lnTo>
                  <a:pt x="0" y="0"/>
                </a:lnTo>
                <a:lnTo>
                  <a:pt x="0" y="11430"/>
                </a:lnTo>
                <a:lnTo>
                  <a:pt x="0" y="668020"/>
                </a:lnTo>
                <a:lnTo>
                  <a:pt x="0" y="678180"/>
                </a:lnTo>
                <a:lnTo>
                  <a:pt x="60731" y="678180"/>
                </a:lnTo>
                <a:lnTo>
                  <a:pt x="60731" y="668020"/>
                </a:lnTo>
                <a:lnTo>
                  <a:pt x="22999" y="668020"/>
                </a:lnTo>
                <a:lnTo>
                  <a:pt x="22999" y="11430"/>
                </a:lnTo>
                <a:lnTo>
                  <a:pt x="60731" y="11430"/>
                </a:lnTo>
                <a:lnTo>
                  <a:pt x="607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9977475" y="2543385"/>
            <a:ext cx="156040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391997" algn="l"/>
                <a:tab pos="866118" algn="l"/>
                <a:tab pos="1340240" algn="l"/>
              </a:tabLst>
            </a:pPr>
            <a:r>
              <a:rPr sz="3600" spc="-300" baseline="-20061" dirty="0">
                <a:latin typeface="DejaVu Serif"/>
                <a:cs typeface="DejaVu Serif"/>
              </a:rPr>
              <a:t>1	</a:t>
            </a:r>
            <a:r>
              <a:rPr sz="2400" spc="-200" dirty="0">
                <a:latin typeface="DejaVu Serif"/>
                <a:cs typeface="DejaVu Serif"/>
              </a:rPr>
              <a:t>1	1	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977475" y="2896955"/>
            <a:ext cx="156040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391997" algn="l"/>
                <a:tab pos="866118" algn="l"/>
                <a:tab pos="1340240" algn="l"/>
              </a:tabLst>
            </a:pPr>
            <a:r>
              <a:rPr sz="3600" spc="-300" baseline="-35493" dirty="0">
                <a:latin typeface="DejaVu Serif"/>
                <a:cs typeface="DejaVu Serif"/>
              </a:rPr>
              <a:t>9	</a:t>
            </a:r>
            <a:r>
              <a:rPr sz="2400" spc="-200" dirty="0">
                <a:latin typeface="DejaVu Serif"/>
                <a:cs typeface="DejaVu Serif"/>
              </a:rPr>
              <a:t>1	1	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353073" y="3254585"/>
            <a:ext cx="11514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490208" algn="l"/>
                <a:tab pos="964329" algn="l"/>
              </a:tabLst>
            </a:pPr>
            <a:r>
              <a:rPr sz="2400" spc="-200" dirty="0">
                <a:latin typeface="DejaVu Serif"/>
                <a:cs typeface="DejaVu Serif"/>
              </a:rPr>
              <a:t>1	1	1</a:t>
            </a:r>
            <a:endParaRPr sz="2400">
              <a:latin typeface="DejaVu Serif"/>
              <a:cs typeface="DejaVu Serif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205899" y="1555724"/>
            <a:ext cx="8488680" cy="4803987"/>
            <a:chOff x="1654424" y="1166793"/>
            <a:chExt cx="6366510" cy="3602990"/>
          </a:xfrm>
        </p:grpSpPr>
        <p:sp>
          <p:nvSpPr>
            <p:cNvPr id="24" name="object 24"/>
            <p:cNvSpPr/>
            <p:nvPr/>
          </p:nvSpPr>
          <p:spPr>
            <a:xfrm>
              <a:off x="3599947" y="3448963"/>
              <a:ext cx="158750" cy="205104"/>
            </a:xfrm>
            <a:custGeom>
              <a:avLst/>
              <a:gdLst/>
              <a:ahLst/>
              <a:cxnLst/>
              <a:rect l="l" t="t" r="r" b="b"/>
              <a:pathLst>
                <a:path w="158750" h="205104">
                  <a:moveTo>
                    <a:pt x="0" y="0"/>
                  </a:moveTo>
                  <a:lnTo>
                    <a:pt x="17182" y="204574"/>
                  </a:lnTo>
                  <a:lnTo>
                    <a:pt x="158732" y="129942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806045" y="3257401"/>
              <a:ext cx="248644" cy="2376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660774" y="2491215"/>
              <a:ext cx="3863975" cy="2272030"/>
            </a:xfrm>
            <a:custGeom>
              <a:avLst/>
              <a:gdLst/>
              <a:ahLst/>
              <a:cxnLst/>
              <a:rect l="l" t="t" r="r" b="b"/>
              <a:pathLst>
                <a:path w="3863975" h="2272029">
                  <a:moveTo>
                    <a:pt x="3471341" y="113726"/>
                  </a:moveTo>
                  <a:lnTo>
                    <a:pt x="3687036" y="0"/>
                  </a:lnTo>
                  <a:lnTo>
                    <a:pt x="3699119" y="22917"/>
                  </a:lnTo>
                  <a:lnTo>
                    <a:pt x="3508140" y="123612"/>
                  </a:lnTo>
                  <a:lnTo>
                    <a:pt x="3574480" y="249434"/>
                  </a:lnTo>
                  <a:lnTo>
                    <a:pt x="3741643" y="161296"/>
                  </a:lnTo>
                  <a:lnTo>
                    <a:pt x="3753727" y="184214"/>
                  </a:lnTo>
                  <a:lnTo>
                    <a:pt x="3586563" y="272352"/>
                  </a:lnTo>
                  <a:lnTo>
                    <a:pt x="3656694" y="405364"/>
                  </a:lnTo>
                  <a:lnTo>
                    <a:pt x="3851718" y="302536"/>
                  </a:lnTo>
                  <a:lnTo>
                    <a:pt x="3863802" y="325454"/>
                  </a:lnTo>
                  <a:lnTo>
                    <a:pt x="3644062" y="441312"/>
                  </a:lnTo>
                  <a:lnTo>
                    <a:pt x="3471341" y="113726"/>
                  </a:lnTo>
                  <a:close/>
                </a:path>
                <a:path w="3863975" h="2272029">
                  <a:moveTo>
                    <a:pt x="3141339" y="287720"/>
                  </a:moveTo>
                  <a:lnTo>
                    <a:pt x="3166054" y="274689"/>
                  </a:lnTo>
                  <a:lnTo>
                    <a:pt x="3244478" y="423429"/>
                  </a:lnTo>
                  <a:lnTo>
                    <a:pt x="3447590" y="316337"/>
                  </a:lnTo>
                  <a:lnTo>
                    <a:pt x="3369167" y="167597"/>
                  </a:lnTo>
                  <a:lnTo>
                    <a:pt x="3393432" y="154803"/>
                  </a:lnTo>
                  <a:lnTo>
                    <a:pt x="3566154" y="482390"/>
                  </a:lnTo>
                  <a:lnTo>
                    <a:pt x="3541888" y="495184"/>
                  </a:lnTo>
                  <a:lnTo>
                    <a:pt x="3459674" y="339255"/>
                  </a:lnTo>
                  <a:lnTo>
                    <a:pt x="3256561" y="446347"/>
                  </a:lnTo>
                  <a:lnTo>
                    <a:pt x="3338775" y="602276"/>
                  </a:lnTo>
                  <a:lnTo>
                    <a:pt x="3314060" y="615307"/>
                  </a:lnTo>
                  <a:lnTo>
                    <a:pt x="3141339" y="287720"/>
                  </a:lnTo>
                  <a:close/>
                </a:path>
                <a:path w="3863975" h="2272029">
                  <a:moveTo>
                    <a:pt x="2835265" y="449099"/>
                  </a:moveTo>
                  <a:lnTo>
                    <a:pt x="3099042" y="310021"/>
                  </a:lnTo>
                  <a:lnTo>
                    <a:pt x="3111126" y="332939"/>
                  </a:lnTo>
                  <a:lnTo>
                    <a:pt x="2991595" y="395962"/>
                  </a:lnTo>
                  <a:lnTo>
                    <a:pt x="3152233" y="700631"/>
                  </a:lnTo>
                  <a:lnTo>
                    <a:pt x="3127518" y="713662"/>
                  </a:lnTo>
                  <a:lnTo>
                    <a:pt x="2966880" y="408993"/>
                  </a:lnTo>
                  <a:lnTo>
                    <a:pt x="2847349" y="472016"/>
                  </a:lnTo>
                  <a:lnTo>
                    <a:pt x="2835265" y="449099"/>
                  </a:lnTo>
                  <a:close/>
                </a:path>
                <a:path w="3863975" h="2272029">
                  <a:moveTo>
                    <a:pt x="2405504" y="675692"/>
                  </a:moveTo>
                  <a:lnTo>
                    <a:pt x="2423940" y="665972"/>
                  </a:lnTo>
                  <a:lnTo>
                    <a:pt x="2806708" y="839739"/>
                  </a:lnTo>
                  <a:lnTo>
                    <a:pt x="2651756" y="545855"/>
                  </a:lnTo>
                  <a:lnTo>
                    <a:pt x="2676471" y="532824"/>
                  </a:lnTo>
                  <a:lnTo>
                    <a:pt x="2849193" y="860410"/>
                  </a:lnTo>
                  <a:lnTo>
                    <a:pt x="2827185" y="872014"/>
                  </a:lnTo>
                  <a:lnTo>
                    <a:pt x="2450358" y="700857"/>
                  </a:lnTo>
                  <a:lnTo>
                    <a:pt x="2602941" y="990248"/>
                  </a:lnTo>
                  <a:lnTo>
                    <a:pt x="2578226" y="1003279"/>
                  </a:lnTo>
                  <a:lnTo>
                    <a:pt x="2405504" y="675692"/>
                  </a:lnTo>
                  <a:close/>
                </a:path>
                <a:path w="3863975" h="2272029">
                  <a:moveTo>
                    <a:pt x="2114822" y="828955"/>
                  </a:moveTo>
                  <a:lnTo>
                    <a:pt x="2250530" y="757403"/>
                  </a:lnTo>
                  <a:lnTo>
                    <a:pt x="2293867" y="746035"/>
                  </a:lnTo>
                  <a:lnTo>
                    <a:pt x="2304959" y="746353"/>
                  </a:lnTo>
                  <a:lnTo>
                    <a:pt x="2346435" y="757551"/>
                  </a:lnTo>
                  <a:lnTo>
                    <a:pt x="2381307" y="783007"/>
                  </a:lnTo>
                  <a:lnTo>
                    <a:pt x="2404395" y="818120"/>
                  </a:lnTo>
                  <a:lnTo>
                    <a:pt x="2414368" y="858292"/>
                  </a:lnTo>
                  <a:lnTo>
                    <a:pt x="2414717" y="868343"/>
                  </a:lnTo>
                  <a:lnTo>
                    <a:pt x="2414199" y="878250"/>
                  </a:lnTo>
                  <a:lnTo>
                    <a:pt x="2403570" y="915707"/>
                  </a:lnTo>
                  <a:lnTo>
                    <a:pt x="2374529" y="950103"/>
                  </a:lnTo>
                  <a:lnTo>
                    <a:pt x="2520763" y="1033576"/>
                  </a:lnTo>
                  <a:lnTo>
                    <a:pt x="2495812" y="1046731"/>
                  </a:lnTo>
                  <a:lnTo>
                    <a:pt x="2351805" y="965305"/>
                  </a:lnTo>
                  <a:lnTo>
                    <a:pt x="2247339" y="1020385"/>
                  </a:lnTo>
                  <a:lnTo>
                    <a:pt x="2312258" y="1143511"/>
                  </a:lnTo>
                  <a:lnTo>
                    <a:pt x="2287543" y="1156542"/>
                  </a:lnTo>
                  <a:lnTo>
                    <a:pt x="2114822" y="828955"/>
                  </a:lnTo>
                  <a:close/>
                </a:path>
                <a:path w="3863975" h="2272029">
                  <a:moveTo>
                    <a:pt x="1914472" y="934590"/>
                  </a:moveTo>
                  <a:lnTo>
                    <a:pt x="1934042" y="924272"/>
                  </a:lnTo>
                  <a:lnTo>
                    <a:pt x="2245303" y="1178814"/>
                  </a:lnTo>
                  <a:lnTo>
                    <a:pt x="2221183" y="1191531"/>
                  </a:lnTo>
                  <a:lnTo>
                    <a:pt x="2115952" y="1106314"/>
                  </a:lnTo>
                  <a:lnTo>
                    <a:pt x="1961910" y="1187533"/>
                  </a:lnTo>
                  <a:lnTo>
                    <a:pt x="1972774" y="1322505"/>
                  </a:lnTo>
                  <a:lnTo>
                    <a:pt x="1948273" y="1335424"/>
                  </a:lnTo>
                  <a:lnTo>
                    <a:pt x="1914472" y="934590"/>
                  </a:lnTo>
                  <a:close/>
                </a:path>
                <a:path w="3863975" h="2272029">
                  <a:moveTo>
                    <a:pt x="1534860" y="1134742"/>
                  </a:moveTo>
                  <a:lnTo>
                    <a:pt x="1750555" y="1021016"/>
                  </a:lnTo>
                  <a:lnTo>
                    <a:pt x="1762639" y="1043934"/>
                  </a:lnTo>
                  <a:lnTo>
                    <a:pt x="1571659" y="1144629"/>
                  </a:lnTo>
                  <a:lnTo>
                    <a:pt x="1637999" y="1270451"/>
                  </a:lnTo>
                  <a:lnTo>
                    <a:pt x="1805163" y="1182313"/>
                  </a:lnTo>
                  <a:lnTo>
                    <a:pt x="1817246" y="1205231"/>
                  </a:lnTo>
                  <a:lnTo>
                    <a:pt x="1650082" y="1293368"/>
                  </a:lnTo>
                  <a:lnTo>
                    <a:pt x="1720213" y="1426380"/>
                  </a:lnTo>
                  <a:lnTo>
                    <a:pt x="1915238" y="1323553"/>
                  </a:lnTo>
                  <a:lnTo>
                    <a:pt x="1927321" y="1346471"/>
                  </a:lnTo>
                  <a:lnTo>
                    <a:pt x="1707582" y="1462329"/>
                  </a:lnTo>
                  <a:lnTo>
                    <a:pt x="1534860" y="1134742"/>
                  </a:lnTo>
                  <a:close/>
                </a:path>
                <a:path w="3863975" h="2272029">
                  <a:moveTo>
                    <a:pt x="1273667" y="1272457"/>
                  </a:moveTo>
                  <a:lnTo>
                    <a:pt x="1298382" y="1259426"/>
                  </a:lnTo>
                  <a:lnTo>
                    <a:pt x="1459020" y="1564095"/>
                  </a:lnTo>
                  <a:lnTo>
                    <a:pt x="1654494" y="1461031"/>
                  </a:lnTo>
                  <a:lnTo>
                    <a:pt x="1666577" y="1483949"/>
                  </a:lnTo>
                  <a:lnTo>
                    <a:pt x="1446389" y="1600044"/>
                  </a:lnTo>
                  <a:lnTo>
                    <a:pt x="1273667" y="1272457"/>
                  </a:lnTo>
                  <a:close/>
                </a:path>
                <a:path w="3863975" h="2272029">
                  <a:moveTo>
                    <a:pt x="502782" y="1678909"/>
                  </a:moveTo>
                  <a:lnTo>
                    <a:pt x="766559" y="1539832"/>
                  </a:lnTo>
                  <a:lnTo>
                    <a:pt x="778643" y="1562749"/>
                  </a:lnTo>
                  <a:lnTo>
                    <a:pt x="659112" y="1625773"/>
                  </a:lnTo>
                  <a:lnTo>
                    <a:pt x="819750" y="1930442"/>
                  </a:lnTo>
                  <a:lnTo>
                    <a:pt x="795035" y="1943473"/>
                  </a:lnTo>
                  <a:lnTo>
                    <a:pt x="634397" y="1638804"/>
                  </a:lnTo>
                  <a:lnTo>
                    <a:pt x="514866" y="1701827"/>
                  </a:lnTo>
                  <a:lnTo>
                    <a:pt x="502782" y="1678909"/>
                  </a:lnTo>
                  <a:close/>
                </a:path>
                <a:path w="3863975" h="2272029">
                  <a:moveTo>
                    <a:pt x="261193" y="1806288"/>
                  </a:moveTo>
                  <a:lnTo>
                    <a:pt x="476888" y="1692562"/>
                  </a:lnTo>
                  <a:lnTo>
                    <a:pt x="488971" y="1715480"/>
                  </a:lnTo>
                  <a:lnTo>
                    <a:pt x="297991" y="1816175"/>
                  </a:lnTo>
                  <a:lnTo>
                    <a:pt x="364331" y="1941997"/>
                  </a:lnTo>
                  <a:lnTo>
                    <a:pt x="531495" y="1853859"/>
                  </a:lnTo>
                  <a:lnTo>
                    <a:pt x="543578" y="1876777"/>
                  </a:lnTo>
                  <a:lnTo>
                    <a:pt x="376415" y="1964914"/>
                  </a:lnTo>
                  <a:lnTo>
                    <a:pt x="446546" y="2097926"/>
                  </a:lnTo>
                  <a:lnTo>
                    <a:pt x="641570" y="1995099"/>
                  </a:lnTo>
                  <a:lnTo>
                    <a:pt x="653653" y="2018017"/>
                  </a:lnTo>
                  <a:lnTo>
                    <a:pt x="433914" y="2133875"/>
                  </a:lnTo>
                  <a:lnTo>
                    <a:pt x="261193" y="1806288"/>
                  </a:lnTo>
                  <a:close/>
                </a:path>
                <a:path w="3863975" h="2272029">
                  <a:moveTo>
                    <a:pt x="0" y="1944003"/>
                  </a:moveTo>
                  <a:lnTo>
                    <a:pt x="24715" y="1930972"/>
                  </a:lnTo>
                  <a:lnTo>
                    <a:pt x="185353" y="2235641"/>
                  </a:lnTo>
                  <a:lnTo>
                    <a:pt x="380826" y="2132577"/>
                  </a:lnTo>
                  <a:lnTo>
                    <a:pt x="392909" y="2155495"/>
                  </a:lnTo>
                  <a:lnTo>
                    <a:pt x="172721" y="2271590"/>
                  </a:lnTo>
                  <a:lnTo>
                    <a:pt x="0" y="194400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5890260" y="1513281"/>
              <a:ext cx="1496694" cy="14966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7284408" y="1423421"/>
              <a:ext cx="248644" cy="2376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2566533" y="1173143"/>
              <a:ext cx="5448300" cy="3096260"/>
            </a:xfrm>
            <a:custGeom>
              <a:avLst/>
              <a:gdLst/>
              <a:ahLst/>
              <a:cxnLst/>
              <a:rect l="l" t="t" r="r" b="b"/>
              <a:pathLst>
                <a:path w="5448300" h="3096260">
                  <a:moveTo>
                    <a:pt x="4687426" y="313048"/>
                  </a:moveTo>
                  <a:lnTo>
                    <a:pt x="4823134" y="241496"/>
                  </a:lnTo>
                  <a:lnTo>
                    <a:pt x="4866471" y="230128"/>
                  </a:lnTo>
                  <a:lnTo>
                    <a:pt x="4877563" y="230446"/>
                  </a:lnTo>
                  <a:lnTo>
                    <a:pt x="4919039" y="241644"/>
                  </a:lnTo>
                  <a:lnTo>
                    <a:pt x="4953911" y="267100"/>
                  </a:lnTo>
                  <a:lnTo>
                    <a:pt x="4977000" y="302213"/>
                  </a:lnTo>
                  <a:lnTo>
                    <a:pt x="4986967" y="342387"/>
                  </a:lnTo>
                  <a:lnTo>
                    <a:pt x="4987317" y="352438"/>
                  </a:lnTo>
                  <a:lnTo>
                    <a:pt x="4986802" y="362343"/>
                  </a:lnTo>
                  <a:lnTo>
                    <a:pt x="4976174" y="399800"/>
                  </a:lnTo>
                  <a:lnTo>
                    <a:pt x="4947133" y="434196"/>
                  </a:lnTo>
                  <a:lnTo>
                    <a:pt x="5093367" y="517669"/>
                  </a:lnTo>
                  <a:lnTo>
                    <a:pt x="5068416" y="530824"/>
                  </a:lnTo>
                  <a:lnTo>
                    <a:pt x="4924410" y="449398"/>
                  </a:lnTo>
                  <a:lnTo>
                    <a:pt x="4819944" y="504478"/>
                  </a:lnTo>
                  <a:lnTo>
                    <a:pt x="4884862" y="627604"/>
                  </a:lnTo>
                  <a:lnTo>
                    <a:pt x="4860147" y="640635"/>
                  </a:lnTo>
                  <a:lnTo>
                    <a:pt x="4687426" y="313048"/>
                  </a:lnTo>
                  <a:close/>
                </a:path>
                <a:path w="5448300" h="3096260">
                  <a:moveTo>
                    <a:pt x="4410786" y="458908"/>
                  </a:moveTo>
                  <a:lnTo>
                    <a:pt x="4626481" y="345182"/>
                  </a:lnTo>
                  <a:lnTo>
                    <a:pt x="4638564" y="368100"/>
                  </a:lnTo>
                  <a:lnTo>
                    <a:pt x="4447584" y="468794"/>
                  </a:lnTo>
                  <a:lnTo>
                    <a:pt x="4513924" y="594617"/>
                  </a:lnTo>
                  <a:lnTo>
                    <a:pt x="4681088" y="506479"/>
                  </a:lnTo>
                  <a:lnTo>
                    <a:pt x="4693171" y="529396"/>
                  </a:lnTo>
                  <a:lnTo>
                    <a:pt x="4526008" y="617534"/>
                  </a:lnTo>
                  <a:lnTo>
                    <a:pt x="4596139" y="750546"/>
                  </a:lnTo>
                  <a:lnTo>
                    <a:pt x="4791163" y="647719"/>
                  </a:lnTo>
                  <a:lnTo>
                    <a:pt x="4803246" y="670636"/>
                  </a:lnTo>
                  <a:lnTo>
                    <a:pt x="4583507" y="786495"/>
                  </a:lnTo>
                  <a:lnTo>
                    <a:pt x="4410786" y="458908"/>
                  </a:lnTo>
                  <a:close/>
                </a:path>
                <a:path w="5448300" h="3096260">
                  <a:moveTo>
                    <a:pt x="4104712" y="620286"/>
                  </a:moveTo>
                  <a:lnTo>
                    <a:pt x="4368489" y="481209"/>
                  </a:lnTo>
                  <a:lnTo>
                    <a:pt x="4380573" y="504126"/>
                  </a:lnTo>
                  <a:lnTo>
                    <a:pt x="4261042" y="567150"/>
                  </a:lnTo>
                  <a:lnTo>
                    <a:pt x="4421680" y="871819"/>
                  </a:lnTo>
                  <a:lnTo>
                    <a:pt x="4396965" y="884850"/>
                  </a:lnTo>
                  <a:lnTo>
                    <a:pt x="4236327" y="580181"/>
                  </a:lnTo>
                  <a:lnTo>
                    <a:pt x="4116796" y="643204"/>
                  </a:lnTo>
                  <a:lnTo>
                    <a:pt x="4104712" y="620286"/>
                  </a:lnTo>
                  <a:close/>
                </a:path>
                <a:path w="5448300" h="3096260">
                  <a:moveTo>
                    <a:pt x="3878569" y="739521"/>
                  </a:moveTo>
                  <a:lnTo>
                    <a:pt x="3903285" y="726490"/>
                  </a:lnTo>
                  <a:lnTo>
                    <a:pt x="4063922" y="1031159"/>
                  </a:lnTo>
                  <a:lnTo>
                    <a:pt x="4259396" y="928095"/>
                  </a:lnTo>
                  <a:lnTo>
                    <a:pt x="4271479" y="951012"/>
                  </a:lnTo>
                  <a:lnTo>
                    <a:pt x="4051291" y="1067108"/>
                  </a:lnTo>
                  <a:lnTo>
                    <a:pt x="3878569" y="739521"/>
                  </a:lnTo>
                  <a:close/>
                </a:path>
                <a:path w="5448300" h="3096260">
                  <a:moveTo>
                    <a:pt x="3776058" y="793570"/>
                  </a:moveTo>
                  <a:lnTo>
                    <a:pt x="3800773" y="780539"/>
                  </a:lnTo>
                  <a:lnTo>
                    <a:pt x="3973495" y="1108126"/>
                  </a:lnTo>
                  <a:lnTo>
                    <a:pt x="3948780" y="1121157"/>
                  </a:lnTo>
                  <a:lnTo>
                    <a:pt x="3776058" y="793570"/>
                  </a:lnTo>
                  <a:close/>
                </a:path>
                <a:path w="5448300" h="3096260">
                  <a:moveTo>
                    <a:pt x="3506439" y="935728"/>
                  </a:moveTo>
                  <a:lnTo>
                    <a:pt x="3722134" y="822002"/>
                  </a:lnTo>
                  <a:lnTo>
                    <a:pt x="3734218" y="844919"/>
                  </a:lnTo>
                  <a:lnTo>
                    <a:pt x="3543238" y="945614"/>
                  </a:lnTo>
                  <a:lnTo>
                    <a:pt x="3609815" y="1071886"/>
                  </a:lnTo>
                  <a:lnTo>
                    <a:pt x="3772036" y="986354"/>
                  </a:lnTo>
                  <a:lnTo>
                    <a:pt x="3783882" y="1008823"/>
                  </a:lnTo>
                  <a:lnTo>
                    <a:pt x="3621661" y="1094354"/>
                  </a:lnTo>
                  <a:lnTo>
                    <a:pt x="3703876" y="1250284"/>
                  </a:lnTo>
                  <a:lnTo>
                    <a:pt x="3679161" y="1263315"/>
                  </a:lnTo>
                  <a:lnTo>
                    <a:pt x="3506439" y="935728"/>
                  </a:lnTo>
                  <a:close/>
                </a:path>
                <a:path w="5448300" h="3096260">
                  <a:moveTo>
                    <a:pt x="3113245" y="1143041"/>
                  </a:moveTo>
                  <a:lnTo>
                    <a:pt x="3328940" y="1029315"/>
                  </a:lnTo>
                  <a:lnTo>
                    <a:pt x="3341024" y="1052232"/>
                  </a:lnTo>
                  <a:lnTo>
                    <a:pt x="3150044" y="1152927"/>
                  </a:lnTo>
                  <a:lnTo>
                    <a:pt x="3216384" y="1278749"/>
                  </a:lnTo>
                  <a:lnTo>
                    <a:pt x="3383548" y="1190612"/>
                  </a:lnTo>
                  <a:lnTo>
                    <a:pt x="3395631" y="1213529"/>
                  </a:lnTo>
                  <a:lnTo>
                    <a:pt x="3228467" y="1301667"/>
                  </a:lnTo>
                  <a:lnTo>
                    <a:pt x="3298598" y="1434679"/>
                  </a:lnTo>
                  <a:lnTo>
                    <a:pt x="3493623" y="1331852"/>
                  </a:lnTo>
                  <a:lnTo>
                    <a:pt x="3505706" y="1354769"/>
                  </a:lnTo>
                  <a:lnTo>
                    <a:pt x="3285967" y="1470628"/>
                  </a:lnTo>
                  <a:lnTo>
                    <a:pt x="3113245" y="1143041"/>
                  </a:lnTo>
                  <a:close/>
                </a:path>
                <a:path w="5448300" h="3096260">
                  <a:moveTo>
                    <a:pt x="5078031" y="104229"/>
                  </a:moveTo>
                  <a:lnTo>
                    <a:pt x="5124236" y="86593"/>
                  </a:lnTo>
                  <a:lnTo>
                    <a:pt x="5153896" y="83244"/>
                  </a:lnTo>
                  <a:lnTo>
                    <a:pt x="5169270" y="84356"/>
                  </a:lnTo>
                  <a:lnTo>
                    <a:pt x="5185143" y="87365"/>
                  </a:lnTo>
                  <a:lnTo>
                    <a:pt x="5201515" y="92271"/>
                  </a:lnTo>
                  <a:lnTo>
                    <a:pt x="5197457" y="115344"/>
                  </a:lnTo>
                  <a:lnTo>
                    <a:pt x="5182368" y="111525"/>
                  </a:lnTo>
                  <a:lnTo>
                    <a:pt x="5168131" y="109246"/>
                  </a:lnTo>
                  <a:lnTo>
                    <a:pt x="5129906" y="111582"/>
                  </a:lnTo>
                  <a:lnTo>
                    <a:pt x="5090564" y="126910"/>
                  </a:lnTo>
                  <a:lnTo>
                    <a:pt x="5050714" y="153708"/>
                  </a:lnTo>
                  <a:lnTo>
                    <a:pt x="5025252" y="197043"/>
                  </a:lnTo>
                  <a:lnTo>
                    <a:pt x="5024518" y="211920"/>
                  </a:lnTo>
                  <a:lnTo>
                    <a:pt x="5027270" y="226900"/>
                  </a:lnTo>
                  <a:lnTo>
                    <a:pt x="5047000" y="260508"/>
                  </a:lnTo>
                  <a:lnTo>
                    <a:pt x="5085001" y="273842"/>
                  </a:lnTo>
                  <a:lnTo>
                    <a:pt x="5093449" y="273441"/>
                  </a:lnTo>
                  <a:lnTo>
                    <a:pt x="5135078" y="265130"/>
                  </a:lnTo>
                  <a:lnTo>
                    <a:pt x="5175865" y="253959"/>
                  </a:lnTo>
                  <a:lnTo>
                    <a:pt x="5189740" y="250373"/>
                  </a:lnTo>
                  <a:lnTo>
                    <a:pt x="5227753" y="242552"/>
                  </a:lnTo>
                  <a:lnTo>
                    <a:pt x="5250584" y="241075"/>
                  </a:lnTo>
                  <a:lnTo>
                    <a:pt x="5261307" y="241618"/>
                  </a:lnTo>
                  <a:lnTo>
                    <a:pt x="5298936" y="254305"/>
                  </a:lnTo>
                  <a:lnTo>
                    <a:pt x="5327162" y="287008"/>
                  </a:lnTo>
                  <a:lnTo>
                    <a:pt x="5338561" y="328996"/>
                  </a:lnTo>
                  <a:lnTo>
                    <a:pt x="5338034" y="339269"/>
                  </a:lnTo>
                  <a:lnTo>
                    <a:pt x="5323371" y="378326"/>
                  </a:lnTo>
                  <a:lnTo>
                    <a:pt x="5290566" y="412763"/>
                  </a:lnTo>
                  <a:lnTo>
                    <a:pt x="5255368" y="435125"/>
                  </a:lnTo>
                  <a:lnTo>
                    <a:pt x="5216549" y="451689"/>
                  </a:lnTo>
                  <a:lnTo>
                    <a:pt x="5178410" y="460088"/>
                  </a:lnTo>
                  <a:lnTo>
                    <a:pt x="5159204" y="461140"/>
                  </a:lnTo>
                  <a:lnTo>
                    <a:pt x="5139368" y="459990"/>
                  </a:lnTo>
                  <a:lnTo>
                    <a:pt x="5118904" y="456635"/>
                  </a:lnTo>
                  <a:lnTo>
                    <a:pt x="5097811" y="451078"/>
                  </a:lnTo>
                  <a:lnTo>
                    <a:pt x="5102834" y="427683"/>
                  </a:lnTo>
                  <a:lnTo>
                    <a:pt x="5121618" y="432135"/>
                  </a:lnTo>
                  <a:lnTo>
                    <a:pt x="5139877" y="434832"/>
                  </a:lnTo>
                  <a:lnTo>
                    <a:pt x="5157612" y="435774"/>
                  </a:lnTo>
                  <a:lnTo>
                    <a:pt x="5174824" y="434960"/>
                  </a:lnTo>
                  <a:lnTo>
                    <a:pt x="5191867" y="432315"/>
                  </a:lnTo>
                  <a:lnTo>
                    <a:pt x="5244208" y="412869"/>
                  </a:lnTo>
                  <a:lnTo>
                    <a:pt x="5280862" y="388610"/>
                  </a:lnTo>
                  <a:lnTo>
                    <a:pt x="5309902" y="347344"/>
                  </a:lnTo>
                  <a:lnTo>
                    <a:pt x="5311837" y="332590"/>
                  </a:lnTo>
                  <a:lnTo>
                    <a:pt x="5309668" y="317421"/>
                  </a:lnTo>
                  <a:lnTo>
                    <a:pt x="5289048" y="282496"/>
                  </a:lnTo>
                  <a:lnTo>
                    <a:pt x="5247397" y="268337"/>
                  </a:lnTo>
                  <a:lnTo>
                    <a:pt x="5238135" y="268669"/>
                  </a:lnTo>
                  <a:lnTo>
                    <a:pt x="5193101" y="276713"/>
                  </a:lnTo>
                  <a:lnTo>
                    <a:pt x="5165940" y="284057"/>
                  </a:lnTo>
                  <a:lnTo>
                    <a:pt x="5151652" y="288061"/>
                  </a:lnTo>
                  <a:lnTo>
                    <a:pt x="5113133" y="297314"/>
                  </a:lnTo>
                  <a:lnTo>
                    <a:pt x="5080171" y="300758"/>
                  </a:lnTo>
                  <a:lnTo>
                    <a:pt x="5070200" y="300246"/>
                  </a:lnTo>
                  <a:lnTo>
                    <a:pt x="5028734" y="282633"/>
                  </a:lnTo>
                  <a:lnTo>
                    <a:pt x="5004859" y="246272"/>
                  </a:lnTo>
                  <a:lnTo>
                    <a:pt x="4997772" y="213581"/>
                  </a:lnTo>
                  <a:lnTo>
                    <a:pt x="4998095" y="202879"/>
                  </a:lnTo>
                  <a:lnTo>
                    <a:pt x="5011612" y="162610"/>
                  </a:lnTo>
                  <a:lnTo>
                    <a:pt x="5043584" y="126762"/>
                  </a:lnTo>
                  <a:lnTo>
                    <a:pt x="5065616" y="111261"/>
                  </a:lnTo>
                  <a:lnTo>
                    <a:pt x="5078031" y="104229"/>
                  </a:lnTo>
                  <a:close/>
                </a:path>
                <a:path w="5448300" h="3096260">
                  <a:moveTo>
                    <a:pt x="2942145" y="1230383"/>
                  </a:moveTo>
                  <a:lnTo>
                    <a:pt x="2988350" y="1212747"/>
                  </a:lnTo>
                  <a:lnTo>
                    <a:pt x="3018010" y="1209398"/>
                  </a:lnTo>
                  <a:lnTo>
                    <a:pt x="3033384" y="1210510"/>
                  </a:lnTo>
                  <a:lnTo>
                    <a:pt x="3049256" y="1213519"/>
                  </a:lnTo>
                  <a:lnTo>
                    <a:pt x="3065628" y="1218425"/>
                  </a:lnTo>
                  <a:lnTo>
                    <a:pt x="3061570" y="1241498"/>
                  </a:lnTo>
                  <a:lnTo>
                    <a:pt x="3046482" y="1237679"/>
                  </a:lnTo>
                  <a:lnTo>
                    <a:pt x="3032245" y="1235400"/>
                  </a:lnTo>
                  <a:lnTo>
                    <a:pt x="2994020" y="1237736"/>
                  </a:lnTo>
                  <a:lnTo>
                    <a:pt x="2954677" y="1253064"/>
                  </a:lnTo>
                  <a:lnTo>
                    <a:pt x="2914828" y="1279862"/>
                  </a:lnTo>
                  <a:lnTo>
                    <a:pt x="2889366" y="1323197"/>
                  </a:lnTo>
                  <a:lnTo>
                    <a:pt x="2888632" y="1338074"/>
                  </a:lnTo>
                  <a:lnTo>
                    <a:pt x="2891384" y="1353054"/>
                  </a:lnTo>
                  <a:lnTo>
                    <a:pt x="2911114" y="1386662"/>
                  </a:lnTo>
                  <a:lnTo>
                    <a:pt x="2949119" y="1399993"/>
                  </a:lnTo>
                  <a:lnTo>
                    <a:pt x="2957567" y="1399593"/>
                  </a:lnTo>
                  <a:lnTo>
                    <a:pt x="2999192" y="1391284"/>
                  </a:lnTo>
                  <a:lnTo>
                    <a:pt x="3039979" y="1380113"/>
                  </a:lnTo>
                  <a:lnTo>
                    <a:pt x="3053854" y="1376527"/>
                  </a:lnTo>
                  <a:lnTo>
                    <a:pt x="3091867" y="1368705"/>
                  </a:lnTo>
                  <a:lnTo>
                    <a:pt x="3114698" y="1367229"/>
                  </a:lnTo>
                  <a:lnTo>
                    <a:pt x="3125421" y="1367772"/>
                  </a:lnTo>
                  <a:lnTo>
                    <a:pt x="3163050" y="1380459"/>
                  </a:lnTo>
                  <a:lnTo>
                    <a:pt x="3191276" y="1413162"/>
                  </a:lnTo>
                  <a:lnTo>
                    <a:pt x="3202675" y="1455150"/>
                  </a:lnTo>
                  <a:lnTo>
                    <a:pt x="3202148" y="1465423"/>
                  </a:lnTo>
                  <a:lnTo>
                    <a:pt x="3187485" y="1504480"/>
                  </a:lnTo>
                  <a:lnTo>
                    <a:pt x="3154680" y="1538917"/>
                  </a:lnTo>
                  <a:lnTo>
                    <a:pt x="3119482" y="1561279"/>
                  </a:lnTo>
                  <a:lnTo>
                    <a:pt x="3080663" y="1577843"/>
                  </a:lnTo>
                  <a:lnTo>
                    <a:pt x="3042524" y="1586242"/>
                  </a:lnTo>
                  <a:lnTo>
                    <a:pt x="3023317" y="1587294"/>
                  </a:lnTo>
                  <a:lnTo>
                    <a:pt x="3003482" y="1586144"/>
                  </a:lnTo>
                  <a:lnTo>
                    <a:pt x="2983018" y="1582789"/>
                  </a:lnTo>
                  <a:lnTo>
                    <a:pt x="2961925" y="1577232"/>
                  </a:lnTo>
                  <a:lnTo>
                    <a:pt x="2966948" y="1553837"/>
                  </a:lnTo>
                  <a:lnTo>
                    <a:pt x="2985732" y="1558289"/>
                  </a:lnTo>
                  <a:lnTo>
                    <a:pt x="3003991" y="1560986"/>
                  </a:lnTo>
                  <a:lnTo>
                    <a:pt x="3021726" y="1561928"/>
                  </a:lnTo>
                  <a:lnTo>
                    <a:pt x="3038938" y="1561114"/>
                  </a:lnTo>
                  <a:lnTo>
                    <a:pt x="3055980" y="1558469"/>
                  </a:lnTo>
                  <a:lnTo>
                    <a:pt x="3108322" y="1539023"/>
                  </a:lnTo>
                  <a:lnTo>
                    <a:pt x="3144976" y="1514764"/>
                  </a:lnTo>
                  <a:lnTo>
                    <a:pt x="3174016" y="1473498"/>
                  </a:lnTo>
                  <a:lnTo>
                    <a:pt x="3175951" y="1458744"/>
                  </a:lnTo>
                  <a:lnTo>
                    <a:pt x="3173782" y="1443575"/>
                  </a:lnTo>
                  <a:lnTo>
                    <a:pt x="3153162" y="1408650"/>
                  </a:lnTo>
                  <a:lnTo>
                    <a:pt x="3111511" y="1394491"/>
                  </a:lnTo>
                  <a:lnTo>
                    <a:pt x="3102249" y="1394823"/>
                  </a:lnTo>
                  <a:lnTo>
                    <a:pt x="3057215" y="1402867"/>
                  </a:lnTo>
                  <a:lnTo>
                    <a:pt x="3030054" y="1410211"/>
                  </a:lnTo>
                  <a:lnTo>
                    <a:pt x="3015766" y="1414215"/>
                  </a:lnTo>
                  <a:lnTo>
                    <a:pt x="2977246" y="1423468"/>
                  </a:lnTo>
                  <a:lnTo>
                    <a:pt x="2944285" y="1426912"/>
                  </a:lnTo>
                  <a:lnTo>
                    <a:pt x="2934313" y="1426400"/>
                  </a:lnTo>
                  <a:lnTo>
                    <a:pt x="2892848" y="1408787"/>
                  </a:lnTo>
                  <a:lnTo>
                    <a:pt x="2868973" y="1372426"/>
                  </a:lnTo>
                  <a:lnTo>
                    <a:pt x="2861886" y="1339735"/>
                  </a:lnTo>
                  <a:lnTo>
                    <a:pt x="2862207" y="1329034"/>
                  </a:lnTo>
                  <a:lnTo>
                    <a:pt x="2875726" y="1288764"/>
                  </a:lnTo>
                  <a:lnTo>
                    <a:pt x="2907698" y="1252916"/>
                  </a:lnTo>
                  <a:lnTo>
                    <a:pt x="2929729" y="1237415"/>
                  </a:lnTo>
                  <a:lnTo>
                    <a:pt x="2942145" y="1230383"/>
                  </a:lnTo>
                  <a:close/>
                </a:path>
                <a:path w="5448300" h="3096260">
                  <a:moveTo>
                    <a:pt x="80254" y="2739326"/>
                  </a:moveTo>
                  <a:lnTo>
                    <a:pt x="126458" y="2721690"/>
                  </a:lnTo>
                  <a:lnTo>
                    <a:pt x="156119" y="2718340"/>
                  </a:lnTo>
                  <a:lnTo>
                    <a:pt x="171494" y="2719452"/>
                  </a:lnTo>
                  <a:lnTo>
                    <a:pt x="187367" y="2722461"/>
                  </a:lnTo>
                  <a:lnTo>
                    <a:pt x="203737" y="2727367"/>
                  </a:lnTo>
                  <a:lnTo>
                    <a:pt x="199679" y="2750441"/>
                  </a:lnTo>
                  <a:lnTo>
                    <a:pt x="184590" y="2746622"/>
                  </a:lnTo>
                  <a:lnTo>
                    <a:pt x="170354" y="2744343"/>
                  </a:lnTo>
                  <a:lnTo>
                    <a:pt x="132130" y="2746678"/>
                  </a:lnTo>
                  <a:lnTo>
                    <a:pt x="92787" y="2762006"/>
                  </a:lnTo>
                  <a:lnTo>
                    <a:pt x="52941" y="2788803"/>
                  </a:lnTo>
                  <a:lnTo>
                    <a:pt x="27480" y="2832137"/>
                  </a:lnTo>
                  <a:lnTo>
                    <a:pt x="26743" y="2847015"/>
                  </a:lnTo>
                  <a:lnTo>
                    <a:pt x="29494" y="2861997"/>
                  </a:lnTo>
                  <a:lnTo>
                    <a:pt x="49221" y="2895605"/>
                  </a:lnTo>
                  <a:lnTo>
                    <a:pt x="87229" y="2908936"/>
                  </a:lnTo>
                  <a:lnTo>
                    <a:pt x="95675" y="2908536"/>
                  </a:lnTo>
                  <a:lnTo>
                    <a:pt x="137302" y="2900226"/>
                  </a:lnTo>
                  <a:lnTo>
                    <a:pt x="178090" y="2889054"/>
                  </a:lnTo>
                  <a:lnTo>
                    <a:pt x="191966" y="2885468"/>
                  </a:lnTo>
                  <a:lnTo>
                    <a:pt x="229980" y="2877646"/>
                  </a:lnTo>
                  <a:lnTo>
                    <a:pt x="252809" y="2876171"/>
                  </a:lnTo>
                  <a:lnTo>
                    <a:pt x="263530" y="2876714"/>
                  </a:lnTo>
                  <a:lnTo>
                    <a:pt x="301159" y="2889402"/>
                  </a:lnTo>
                  <a:lnTo>
                    <a:pt x="329385" y="2922105"/>
                  </a:lnTo>
                  <a:lnTo>
                    <a:pt x="340795" y="2964087"/>
                  </a:lnTo>
                  <a:lnTo>
                    <a:pt x="340262" y="2974363"/>
                  </a:lnTo>
                  <a:lnTo>
                    <a:pt x="325595" y="3013422"/>
                  </a:lnTo>
                  <a:lnTo>
                    <a:pt x="292788" y="3047860"/>
                  </a:lnTo>
                  <a:lnTo>
                    <a:pt x="257591" y="3070221"/>
                  </a:lnTo>
                  <a:lnTo>
                    <a:pt x="218774" y="3086784"/>
                  </a:lnTo>
                  <a:lnTo>
                    <a:pt x="180638" y="3095182"/>
                  </a:lnTo>
                  <a:lnTo>
                    <a:pt x="161427" y="3096237"/>
                  </a:lnTo>
                  <a:lnTo>
                    <a:pt x="141589" y="3095087"/>
                  </a:lnTo>
                  <a:lnTo>
                    <a:pt x="121125" y="3091733"/>
                  </a:lnTo>
                  <a:lnTo>
                    <a:pt x="100034" y="3086174"/>
                  </a:lnTo>
                  <a:lnTo>
                    <a:pt x="105061" y="3062778"/>
                  </a:lnTo>
                  <a:lnTo>
                    <a:pt x="123845" y="3067229"/>
                  </a:lnTo>
                  <a:lnTo>
                    <a:pt x="142103" y="3069927"/>
                  </a:lnTo>
                  <a:lnTo>
                    <a:pt x="159836" y="3070870"/>
                  </a:lnTo>
                  <a:lnTo>
                    <a:pt x="177043" y="3070059"/>
                  </a:lnTo>
                  <a:lnTo>
                    <a:pt x="194088" y="3067412"/>
                  </a:lnTo>
                  <a:lnTo>
                    <a:pt x="246431" y="3047966"/>
                  </a:lnTo>
                  <a:lnTo>
                    <a:pt x="283084" y="3023707"/>
                  </a:lnTo>
                  <a:lnTo>
                    <a:pt x="312127" y="2982440"/>
                  </a:lnTo>
                  <a:lnTo>
                    <a:pt x="314061" y="2967686"/>
                  </a:lnTo>
                  <a:lnTo>
                    <a:pt x="311891" y="2952517"/>
                  </a:lnTo>
                  <a:lnTo>
                    <a:pt x="291272" y="2917592"/>
                  </a:lnTo>
                  <a:lnTo>
                    <a:pt x="249617" y="2903435"/>
                  </a:lnTo>
                  <a:lnTo>
                    <a:pt x="240357" y="2903766"/>
                  </a:lnTo>
                  <a:lnTo>
                    <a:pt x="195326" y="2911808"/>
                  </a:lnTo>
                  <a:lnTo>
                    <a:pt x="168161" y="2919155"/>
                  </a:lnTo>
                  <a:lnTo>
                    <a:pt x="153875" y="2923158"/>
                  </a:lnTo>
                  <a:lnTo>
                    <a:pt x="115360" y="2932409"/>
                  </a:lnTo>
                  <a:lnTo>
                    <a:pt x="82394" y="2935854"/>
                  </a:lnTo>
                  <a:lnTo>
                    <a:pt x="72426" y="2935341"/>
                  </a:lnTo>
                  <a:lnTo>
                    <a:pt x="30954" y="2917731"/>
                  </a:lnTo>
                  <a:lnTo>
                    <a:pt x="7083" y="2881368"/>
                  </a:lnTo>
                  <a:lnTo>
                    <a:pt x="0" y="2848675"/>
                  </a:lnTo>
                  <a:lnTo>
                    <a:pt x="320" y="2837975"/>
                  </a:lnTo>
                  <a:lnTo>
                    <a:pt x="13833" y="2797707"/>
                  </a:lnTo>
                  <a:lnTo>
                    <a:pt x="45807" y="2761859"/>
                  </a:lnTo>
                  <a:lnTo>
                    <a:pt x="67840" y="2746357"/>
                  </a:lnTo>
                  <a:lnTo>
                    <a:pt x="80254" y="2739326"/>
                  </a:lnTo>
                  <a:close/>
                </a:path>
                <a:path w="5448300" h="3096260">
                  <a:moveTo>
                    <a:pt x="5397801" y="293410"/>
                  </a:moveTo>
                  <a:lnTo>
                    <a:pt x="5421617" y="280852"/>
                  </a:lnTo>
                  <a:lnTo>
                    <a:pt x="5447916" y="330732"/>
                  </a:lnTo>
                  <a:lnTo>
                    <a:pt x="5424100" y="343289"/>
                  </a:lnTo>
                  <a:lnTo>
                    <a:pt x="5397801" y="293410"/>
                  </a:lnTo>
                  <a:close/>
                </a:path>
                <a:path w="5448300" h="3096260">
                  <a:moveTo>
                    <a:pt x="5249720" y="12557"/>
                  </a:moveTo>
                  <a:lnTo>
                    <a:pt x="5273536" y="0"/>
                  </a:lnTo>
                  <a:lnTo>
                    <a:pt x="5398635" y="237264"/>
                  </a:lnTo>
                  <a:lnTo>
                    <a:pt x="5374818" y="249821"/>
                  </a:lnTo>
                  <a:lnTo>
                    <a:pt x="5249720" y="12557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2446858" y="3985828"/>
              <a:ext cx="76036" cy="11293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854641" y="4769104"/>
            <a:ext cx="2102273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47" dirty="0">
                <a:latin typeface="Trebuchet MS"/>
                <a:cs typeface="Trebuchet MS"/>
              </a:rPr>
              <a:t>Gaussian</a:t>
            </a:r>
            <a:r>
              <a:rPr sz="2667" spc="-187" dirty="0">
                <a:latin typeface="Trebuchet MS"/>
                <a:cs typeface="Trebuchet MS"/>
              </a:rPr>
              <a:t> </a:t>
            </a:r>
            <a:r>
              <a:rPr sz="2667" spc="-20" dirty="0">
                <a:latin typeface="Trebuchet MS"/>
                <a:cs typeface="Trebuchet MS"/>
              </a:rPr>
              <a:t>blur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0030324" y="5700555"/>
            <a:ext cx="338667" cy="16933"/>
          </a:xfrm>
          <a:custGeom>
            <a:avLst/>
            <a:gdLst/>
            <a:ahLst/>
            <a:cxnLst/>
            <a:rect l="l" t="t" r="r" b="b"/>
            <a:pathLst>
              <a:path w="254000" h="12700">
                <a:moveTo>
                  <a:pt x="254000" y="0"/>
                </a:moveTo>
                <a:lnTo>
                  <a:pt x="0" y="0"/>
                </a:lnTo>
                <a:lnTo>
                  <a:pt x="0" y="12700"/>
                </a:lnTo>
                <a:lnTo>
                  <a:pt x="254000" y="12700"/>
                </a:lnTo>
                <a:lnTo>
                  <a:pt x="25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 txBox="1"/>
          <p:nvPr/>
        </p:nvSpPr>
        <p:spPr>
          <a:xfrm>
            <a:off x="10098141" y="5250011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1665763" y="5262879"/>
            <a:ext cx="81280" cy="904240"/>
          </a:xfrm>
          <a:custGeom>
            <a:avLst/>
            <a:gdLst/>
            <a:ahLst/>
            <a:cxnLst/>
            <a:rect l="l" t="t" r="r" b="b"/>
            <a:pathLst>
              <a:path w="60959" h="678179">
                <a:moveTo>
                  <a:pt x="60718" y="0"/>
                </a:moveTo>
                <a:lnTo>
                  <a:pt x="0" y="0"/>
                </a:lnTo>
                <a:lnTo>
                  <a:pt x="0" y="11430"/>
                </a:lnTo>
                <a:lnTo>
                  <a:pt x="37719" y="11430"/>
                </a:lnTo>
                <a:lnTo>
                  <a:pt x="37719" y="666750"/>
                </a:lnTo>
                <a:lnTo>
                  <a:pt x="0" y="666750"/>
                </a:lnTo>
                <a:lnTo>
                  <a:pt x="0" y="678180"/>
                </a:lnTo>
                <a:lnTo>
                  <a:pt x="60718" y="678180"/>
                </a:lnTo>
                <a:lnTo>
                  <a:pt x="60718" y="666750"/>
                </a:lnTo>
                <a:lnTo>
                  <a:pt x="60718" y="11430"/>
                </a:lnTo>
                <a:lnTo>
                  <a:pt x="60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/>
          <p:nvPr/>
        </p:nvSpPr>
        <p:spPr>
          <a:xfrm>
            <a:off x="10453809" y="5262879"/>
            <a:ext cx="81280" cy="904240"/>
          </a:xfrm>
          <a:custGeom>
            <a:avLst/>
            <a:gdLst/>
            <a:ahLst/>
            <a:cxnLst/>
            <a:rect l="l" t="t" r="r" b="b"/>
            <a:pathLst>
              <a:path w="60959" h="678179">
                <a:moveTo>
                  <a:pt x="60718" y="0"/>
                </a:moveTo>
                <a:lnTo>
                  <a:pt x="0" y="0"/>
                </a:lnTo>
                <a:lnTo>
                  <a:pt x="0" y="11430"/>
                </a:lnTo>
                <a:lnTo>
                  <a:pt x="0" y="666750"/>
                </a:lnTo>
                <a:lnTo>
                  <a:pt x="0" y="678180"/>
                </a:lnTo>
                <a:lnTo>
                  <a:pt x="60718" y="678180"/>
                </a:lnTo>
                <a:lnTo>
                  <a:pt x="60718" y="666750"/>
                </a:lnTo>
                <a:lnTo>
                  <a:pt x="22999" y="666750"/>
                </a:lnTo>
                <a:lnTo>
                  <a:pt x="22999" y="11430"/>
                </a:lnTo>
                <a:lnTo>
                  <a:pt x="60718" y="11430"/>
                </a:lnTo>
                <a:lnTo>
                  <a:pt x="60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 txBox="1"/>
          <p:nvPr/>
        </p:nvSpPr>
        <p:spPr>
          <a:xfrm>
            <a:off x="10524523" y="5140281"/>
            <a:ext cx="11514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490208" algn="l"/>
                <a:tab pos="964329" algn="l"/>
              </a:tabLst>
            </a:pPr>
            <a:r>
              <a:rPr sz="2400" spc="-200" dirty="0">
                <a:latin typeface="DejaVu Serif"/>
                <a:cs typeface="DejaVu Serif"/>
              </a:rPr>
              <a:t>1	2	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979609" y="5684859"/>
            <a:ext cx="7814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561326" algn="l"/>
              </a:tabLst>
            </a:pPr>
            <a:r>
              <a:rPr sz="2400" spc="-200" dirty="0">
                <a:latin typeface="DejaVu Serif"/>
                <a:cs typeface="DejaVu Serif"/>
              </a:rPr>
              <a:t>16	</a:t>
            </a:r>
            <a:r>
              <a:rPr sz="3600" spc="-300" baseline="33950" dirty="0">
                <a:latin typeface="DejaVu Serif"/>
                <a:cs typeface="DejaVu Serif"/>
              </a:rPr>
              <a:t>2</a:t>
            </a:r>
            <a:endParaRPr sz="3600" baseline="3395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998656" y="5497913"/>
            <a:ext cx="67733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490208" algn="l"/>
              </a:tabLst>
            </a:pPr>
            <a:r>
              <a:rPr sz="2400" spc="-200" dirty="0">
                <a:latin typeface="DejaVu Serif"/>
                <a:cs typeface="DejaVu Serif"/>
              </a:rPr>
              <a:t>4	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524523" y="5855545"/>
            <a:ext cx="11514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490208" algn="l"/>
                <a:tab pos="964329" algn="l"/>
              </a:tabLst>
            </a:pPr>
            <a:r>
              <a:rPr sz="2400" spc="-200" dirty="0">
                <a:latin typeface="DejaVu Serif"/>
                <a:cs typeface="DejaVu Serif"/>
              </a:rPr>
              <a:t>1	2	1</a:t>
            </a:r>
            <a:endParaRPr sz="2400">
              <a:latin typeface="DejaVu Serif"/>
              <a:cs typeface="DejaVu Serif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214372" y="1565435"/>
            <a:ext cx="8471747" cy="4924213"/>
            <a:chOff x="1660779" y="1174076"/>
            <a:chExt cx="6353810" cy="3693160"/>
          </a:xfrm>
        </p:grpSpPr>
        <p:sp>
          <p:nvSpPr>
            <p:cNvPr id="41" name="object 41"/>
            <p:cNvSpPr/>
            <p:nvPr/>
          </p:nvSpPr>
          <p:spPr>
            <a:xfrm>
              <a:off x="5890260" y="3370237"/>
              <a:ext cx="1496694" cy="149668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1660779" y="1174076"/>
              <a:ext cx="6353810" cy="3589020"/>
            </a:xfrm>
            <a:custGeom>
              <a:avLst/>
              <a:gdLst/>
              <a:ahLst/>
              <a:cxnLst/>
              <a:rect l="l" t="t" r="r" b="b"/>
              <a:pathLst>
                <a:path w="6353809" h="3589020">
                  <a:moveTo>
                    <a:pt x="6327381" y="279920"/>
                  </a:moveTo>
                  <a:lnTo>
                    <a:pt x="6303556" y="292480"/>
                  </a:lnTo>
                  <a:lnTo>
                    <a:pt x="6329857" y="342353"/>
                  </a:lnTo>
                  <a:lnTo>
                    <a:pt x="6353670" y="329806"/>
                  </a:lnTo>
                  <a:lnTo>
                    <a:pt x="6327381" y="279920"/>
                  </a:lnTo>
                  <a:close/>
                </a:path>
                <a:path w="6353809" h="3589020">
                  <a:moveTo>
                    <a:pt x="1298384" y="2586983"/>
                  </a:moveTo>
                  <a:lnTo>
                    <a:pt x="1273670" y="2599683"/>
                  </a:lnTo>
                  <a:lnTo>
                    <a:pt x="1446390" y="2917183"/>
                  </a:lnTo>
                  <a:lnTo>
                    <a:pt x="1495321" y="2891783"/>
                  </a:lnTo>
                  <a:lnTo>
                    <a:pt x="1459014" y="2891783"/>
                  </a:lnTo>
                  <a:lnTo>
                    <a:pt x="1298384" y="2586983"/>
                  </a:lnTo>
                  <a:close/>
                </a:path>
                <a:path w="6353809" h="3589020">
                  <a:moveTo>
                    <a:pt x="1654492" y="2790183"/>
                  </a:moveTo>
                  <a:lnTo>
                    <a:pt x="1459014" y="2891783"/>
                  </a:lnTo>
                  <a:lnTo>
                    <a:pt x="1495321" y="2891783"/>
                  </a:lnTo>
                  <a:lnTo>
                    <a:pt x="1666582" y="2802883"/>
                  </a:lnTo>
                  <a:lnTo>
                    <a:pt x="1654492" y="2790183"/>
                  </a:lnTo>
                  <a:close/>
                </a:path>
                <a:path w="6353809" h="3589020">
                  <a:moveTo>
                    <a:pt x="1750555" y="2345683"/>
                  </a:moveTo>
                  <a:lnTo>
                    <a:pt x="1534858" y="2459983"/>
                  </a:lnTo>
                  <a:lnTo>
                    <a:pt x="1707578" y="2790183"/>
                  </a:lnTo>
                  <a:lnTo>
                    <a:pt x="1780827" y="2752083"/>
                  </a:lnTo>
                  <a:lnTo>
                    <a:pt x="1720215" y="2752083"/>
                  </a:lnTo>
                  <a:lnTo>
                    <a:pt x="1650085" y="2612383"/>
                  </a:lnTo>
                  <a:lnTo>
                    <a:pt x="1673965" y="2599683"/>
                  </a:lnTo>
                  <a:lnTo>
                    <a:pt x="1637995" y="2599683"/>
                  </a:lnTo>
                  <a:lnTo>
                    <a:pt x="1571663" y="2472683"/>
                  </a:lnTo>
                  <a:lnTo>
                    <a:pt x="1762633" y="2371083"/>
                  </a:lnTo>
                  <a:lnTo>
                    <a:pt x="1750555" y="2345683"/>
                  </a:lnTo>
                  <a:close/>
                </a:path>
                <a:path w="6353809" h="3589020">
                  <a:moveTo>
                    <a:pt x="1915236" y="2650483"/>
                  </a:moveTo>
                  <a:lnTo>
                    <a:pt x="1720215" y="2752083"/>
                  </a:lnTo>
                  <a:lnTo>
                    <a:pt x="1780827" y="2752083"/>
                  </a:lnTo>
                  <a:lnTo>
                    <a:pt x="1927326" y="2675883"/>
                  </a:lnTo>
                  <a:lnTo>
                    <a:pt x="1915236" y="2650483"/>
                  </a:lnTo>
                  <a:close/>
                </a:path>
                <a:path w="6353809" h="3589020">
                  <a:moveTo>
                    <a:pt x="1934044" y="2244083"/>
                  </a:moveTo>
                  <a:lnTo>
                    <a:pt x="1914474" y="2256783"/>
                  </a:lnTo>
                  <a:lnTo>
                    <a:pt x="1948268" y="2663183"/>
                  </a:lnTo>
                  <a:lnTo>
                    <a:pt x="1972767" y="2650483"/>
                  </a:lnTo>
                  <a:lnTo>
                    <a:pt x="1961908" y="2510783"/>
                  </a:lnTo>
                  <a:lnTo>
                    <a:pt x="2013254" y="2485383"/>
                  </a:lnTo>
                  <a:lnTo>
                    <a:pt x="1956358" y="2485383"/>
                  </a:lnTo>
                  <a:lnTo>
                    <a:pt x="1939162" y="2282183"/>
                  </a:lnTo>
                  <a:lnTo>
                    <a:pt x="1980732" y="2282183"/>
                  </a:lnTo>
                  <a:lnTo>
                    <a:pt x="1934044" y="2244083"/>
                  </a:lnTo>
                  <a:close/>
                </a:path>
                <a:path w="6353809" h="3589020">
                  <a:moveTo>
                    <a:pt x="1805165" y="2510783"/>
                  </a:moveTo>
                  <a:lnTo>
                    <a:pt x="1637995" y="2599683"/>
                  </a:lnTo>
                  <a:lnTo>
                    <a:pt x="1673965" y="2599683"/>
                  </a:lnTo>
                  <a:lnTo>
                    <a:pt x="1817243" y="2523483"/>
                  </a:lnTo>
                  <a:lnTo>
                    <a:pt x="1805165" y="2510783"/>
                  </a:lnTo>
                  <a:close/>
                </a:path>
                <a:path w="6353809" h="3589020">
                  <a:moveTo>
                    <a:pt x="2167483" y="2434583"/>
                  </a:moveTo>
                  <a:lnTo>
                    <a:pt x="2115947" y="2434583"/>
                  </a:lnTo>
                  <a:lnTo>
                    <a:pt x="2221179" y="2510783"/>
                  </a:lnTo>
                  <a:lnTo>
                    <a:pt x="2245296" y="2498083"/>
                  </a:lnTo>
                  <a:lnTo>
                    <a:pt x="2167483" y="2434583"/>
                  </a:lnTo>
                  <a:close/>
                </a:path>
                <a:path w="6353809" h="3589020">
                  <a:moveTo>
                    <a:pt x="1980732" y="2282183"/>
                  </a:moveTo>
                  <a:lnTo>
                    <a:pt x="1939162" y="2282183"/>
                  </a:lnTo>
                  <a:lnTo>
                    <a:pt x="2097900" y="2409183"/>
                  </a:lnTo>
                  <a:lnTo>
                    <a:pt x="1956358" y="2485383"/>
                  </a:lnTo>
                  <a:lnTo>
                    <a:pt x="2013254" y="2485383"/>
                  </a:lnTo>
                  <a:lnTo>
                    <a:pt x="2115947" y="2434583"/>
                  </a:lnTo>
                  <a:lnTo>
                    <a:pt x="2167483" y="2434583"/>
                  </a:lnTo>
                  <a:lnTo>
                    <a:pt x="1980732" y="2282183"/>
                  </a:lnTo>
                  <a:close/>
                </a:path>
                <a:path w="6353809" h="3589020">
                  <a:moveTo>
                    <a:pt x="2346435" y="2078983"/>
                  </a:moveTo>
                  <a:lnTo>
                    <a:pt x="2250528" y="2078983"/>
                  </a:lnTo>
                  <a:lnTo>
                    <a:pt x="2114816" y="2155183"/>
                  </a:lnTo>
                  <a:lnTo>
                    <a:pt x="2287536" y="2485383"/>
                  </a:lnTo>
                  <a:lnTo>
                    <a:pt x="2312263" y="2472683"/>
                  </a:lnTo>
                  <a:lnTo>
                    <a:pt x="2247341" y="2345683"/>
                  </a:lnTo>
                  <a:lnTo>
                    <a:pt x="2299569" y="2320283"/>
                  </a:lnTo>
                  <a:lnTo>
                    <a:pt x="2235250" y="2320283"/>
                  </a:lnTo>
                  <a:lnTo>
                    <a:pt x="2151621" y="2167883"/>
                  </a:lnTo>
                  <a:lnTo>
                    <a:pt x="2262162" y="2104383"/>
                  </a:lnTo>
                  <a:lnTo>
                    <a:pt x="2277221" y="2104383"/>
                  </a:lnTo>
                  <a:lnTo>
                    <a:pt x="2285143" y="2091683"/>
                  </a:lnTo>
                  <a:lnTo>
                    <a:pt x="2355875" y="2091683"/>
                  </a:lnTo>
                  <a:lnTo>
                    <a:pt x="2346435" y="2078983"/>
                  </a:lnTo>
                  <a:close/>
                </a:path>
                <a:path w="6353809" h="3589020">
                  <a:moveTo>
                    <a:pt x="2416311" y="2294883"/>
                  </a:moveTo>
                  <a:lnTo>
                    <a:pt x="2351798" y="2294883"/>
                  </a:lnTo>
                  <a:lnTo>
                    <a:pt x="2495804" y="2371083"/>
                  </a:lnTo>
                  <a:lnTo>
                    <a:pt x="2520759" y="2358383"/>
                  </a:lnTo>
                  <a:lnTo>
                    <a:pt x="2416311" y="2294883"/>
                  </a:lnTo>
                  <a:close/>
                </a:path>
                <a:path w="6353809" h="3589020">
                  <a:moveTo>
                    <a:pt x="2423934" y="1990083"/>
                  </a:moveTo>
                  <a:lnTo>
                    <a:pt x="2405507" y="2002783"/>
                  </a:lnTo>
                  <a:lnTo>
                    <a:pt x="2578226" y="2332983"/>
                  </a:lnTo>
                  <a:lnTo>
                    <a:pt x="2602941" y="2307583"/>
                  </a:lnTo>
                  <a:lnTo>
                    <a:pt x="2450363" y="2028183"/>
                  </a:lnTo>
                  <a:lnTo>
                    <a:pt x="2505958" y="2028183"/>
                  </a:lnTo>
                  <a:lnTo>
                    <a:pt x="2423934" y="1990083"/>
                  </a:lnTo>
                  <a:close/>
                </a:path>
                <a:path w="6353809" h="3589020">
                  <a:moveTo>
                    <a:pt x="2387542" y="2256783"/>
                  </a:moveTo>
                  <a:lnTo>
                    <a:pt x="2348941" y="2256783"/>
                  </a:lnTo>
                  <a:lnTo>
                    <a:pt x="2235250" y="2320283"/>
                  </a:lnTo>
                  <a:lnTo>
                    <a:pt x="2299569" y="2320283"/>
                  </a:lnTo>
                  <a:lnTo>
                    <a:pt x="2351798" y="2294883"/>
                  </a:lnTo>
                  <a:lnTo>
                    <a:pt x="2416311" y="2294883"/>
                  </a:lnTo>
                  <a:lnTo>
                    <a:pt x="2374531" y="2269483"/>
                  </a:lnTo>
                  <a:lnTo>
                    <a:pt x="2381256" y="2269483"/>
                  </a:lnTo>
                  <a:lnTo>
                    <a:pt x="2387542" y="2256783"/>
                  </a:lnTo>
                  <a:close/>
                </a:path>
                <a:path w="6353809" h="3589020">
                  <a:moveTo>
                    <a:pt x="2398801" y="2244083"/>
                  </a:moveTo>
                  <a:lnTo>
                    <a:pt x="2368636" y="2244083"/>
                  </a:lnTo>
                  <a:lnTo>
                    <a:pt x="2362857" y="2256783"/>
                  </a:lnTo>
                  <a:lnTo>
                    <a:pt x="2393391" y="2256783"/>
                  </a:lnTo>
                  <a:lnTo>
                    <a:pt x="2398801" y="2244083"/>
                  </a:lnTo>
                  <a:close/>
                </a:path>
                <a:path w="6353809" h="3589020">
                  <a:moveTo>
                    <a:pt x="2412822" y="2205983"/>
                  </a:moveTo>
                  <a:lnTo>
                    <a:pt x="2385923" y="2205983"/>
                  </a:lnTo>
                  <a:lnTo>
                    <a:pt x="2383992" y="2218683"/>
                  </a:lnTo>
                  <a:lnTo>
                    <a:pt x="2381300" y="2231383"/>
                  </a:lnTo>
                  <a:lnTo>
                    <a:pt x="2377847" y="2231383"/>
                  </a:lnTo>
                  <a:lnTo>
                    <a:pt x="2373630" y="2244083"/>
                  </a:lnTo>
                  <a:lnTo>
                    <a:pt x="2403571" y="2244083"/>
                  </a:lnTo>
                  <a:lnTo>
                    <a:pt x="2407497" y="2231383"/>
                  </a:lnTo>
                  <a:lnTo>
                    <a:pt x="2410581" y="2218683"/>
                  </a:lnTo>
                  <a:lnTo>
                    <a:pt x="2412822" y="2205983"/>
                  </a:lnTo>
                  <a:close/>
                </a:path>
                <a:path w="6353809" h="3589020">
                  <a:moveTo>
                    <a:pt x="2411075" y="2155183"/>
                  </a:moveTo>
                  <a:lnTo>
                    <a:pt x="2382183" y="2155183"/>
                  </a:lnTo>
                  <a:lnTo>
                    <a:pt x="2384541" y="2167883"/>
                  </a:lnTo>
                  <a:lnTo>
                    <a:pt x="2386253" y="2180583"/>
                  </a:lnTo>
                  <a:lnTo>
                    <a:pt x="2387275" y="2180583"/>
                  </a:lnTo>
                  <a:lnTo>
                    <a:pt x="2387560" y="2193283"/>
                  </a:lnTo>
                  <a:lnTo>
                    <a:pt x="2387109" y="2205983"/>
                  </a:lnTo>
                  <a:lnTo>
                    <a:pt x="2414200" y="2205983"/>
                  </a:lnTo>
                  <a:lnTo>
                    <a:pt x="2414716" y="2193283"/>
                  </a:lnTo>
                  <a:lnTo>
                    <a:pt x="2414367" y="2180583"/>
                  </a:lnTo>
                  <a:lnTo>
                    <a:pt x="2413152" y="2167883"/>
                  </a:lnTo>
                  <a:lnTo>
                    <a:pt x="2411075" y="2155183"/>
                  </a:lnTo>
                  <a:close/>
                </a:path>
                <a:path w="6353809" h="3589020">
                  <a:moveTo>
                    <a:pt x="2505958" y="2028183"/>
                  </a:moveTo>
                  <a:lnTo>
                    <a:pt x="2450363" y="2028183"/>
                  </a:lnTo>
                  <a:lnTo>
                    <a:pt x="2827185" y="2193283"/>
                  </a:lnTo>
                  <a:lnTo>
                    <a:pt x="2849194" y="2180583"/>
                  </a:lnTo>
                  <a:lnTo>
                    <a:pt x="2842551" y="2167883"/>
                  </a:lnTo>
                  <a:lnTo>
                    <a:pt x="2806712" y="2167883"/>
                  </a:lnTo>
                  <a:lnTo>
                    <a:pt x="2505958" y="2028183"/>
                  </a:lnTo>
                  <a:close/>
                </a:path>
                <a:path w="6353809" h="3589020">
                  <a:moveTo>
                    <a:pt x="2676474" y="1850383"/>
                  </a:moveTo>
                  <a:lnTo>
                    <a:pt x="2651760" y="1863083"/>
                  </a:lnTo>
                  <a:lnTo>
                    <a:pt x="2806712" y="2167883"/>
                  </a:lnTo>
                  <a:lnTo>
                    <a:pt x="2842551" y="2167883"/>
                  </a:lnTo>
                  <a:lnTo>
                    <a:pt x="2676474" y="1850383"/>
                  </a:lnTo>
                  <a:close/>
                </a:path>
                <a:path w="6353809" h="3589020">
                  <a:moveTo>
                    <a:pt x="2394493" y="2117083"/>
                  </a:moveTo>
                  <a:lnTo>
                    <a:pt x="2354173" y="2117083"/>
                  </a:lnTo>
                  <a:lnTo>
                    <a:pt x="2360515" y="2129783"/>
                  </a:lnTo>
                  <a:lnTo>
                    <a:pt x="2366186" y="2129783"/>
                  </a:lnTo>
                  <a:lnTo>
                    <a:pt x="2371188" y="2142483"/>
                  </a:lnTo>
                  <a:lnTo>
                    <a:pt x="2375522" y="2142483"/>
                  </a:lnTo>
                  <a:lnTo>
                    <a:pt x="2379177" y="2155183"/>
                  </a:lnTo>
                  <a:lnTo>
                    <a:pt x="2408158" y="2155183"/>
                  </a:lnTo>
                  <a:lnTo>
                    <a:pt x="2404397" y="2142483"/>
                  </a:lnTo>
                  <a:lnTo>
                    <a:pt x="2399792" y="2129783"/>
                  </a:lnTo>
                  <a:lnTo>
                    <a:pt x="2394493" y="2117083"/>
                  </a:lnTo>
                  <a:close/>
                </a:path>
                <a:path w="6353809" h="3589020">
                  <a:moveTo>
                    <a:pt x="2381305" y="2104383"/>
                  </a:moveTo>
                  <a:lnTo>
                    <a:pt x="2340313" y="2104383"/>
                  </a:lnTo>
                  <a:lnTo>
                    <a:pt x="2347374" y="2117083"/>
                  </a:lnTo>
                  <a:lnTo>
                    <a:pt x="2388331" y="2117083"/>
                  </a:lnTo>
                  <a:lnTo>
                    <a:pt x="2381305" y="2104383"/>
                  </a:lnTo>
                  <a:close/>
                </a:path>
                <a:path w="6353809" h="3589020">
                  <a:moveTo>
                    <a:pt x="2364867" y="2091683"/>
                  </a:moveTo>
                  <a:lnTo>
                    <a:pt x="2309652" y="2091683"/>
                  </a:lnTo>
                  <a:lnTo>
                    <a:pt x="2317597" y="2104383"/>
                  </a:lnTo>
                  <a:lnTo>
                    <a:pt x="2373414" y="2104383"/>
                  </a:lnTo>
                  <a:lnTo>
                    <a:pt x="2364867" y="2091683"/>
                  </a:lnTo>
                  <a:close/>
                </a:path>
                <a:path w="6353809" h="3589020">
                  <a:moveTo>
                    <a:pt x="2315770" y="2066283"/>
                  </a:moveTo>
                  <a:lnTo>
                    <a:pt x="2271795" y="2066283"/>
                  </a:lnTo>
                  <a:lnTo>
                    <a:pt x="2261060" y="2078983"/>
                  </a:lnTo>
                  <a:lnTo>
                    <a:pt x="2326299" y="2078983"/>
                  </a:lnTo>
                  <a:lnTo>
                    <a:pt x="2315770" y="2066283"/>
                  </a:lnTo>
                  <a:close/>
                </a:path>
                <a:path w="6353809" h="3589020">
                  <a:moveTo>
                    <a:pt x="2998292" y="1736083"/>
                  </a:moveTo>
                  <a:lnTo>
                    <a:pt x="2966885" y="1736083"/>
                  </a:lnTo>
                  <a:lnTo>
                    <a:pt x="3127514" y="2040883"/>
                  </a:lnTo>
                  <a:lnTo>
                    <a:pt x="3152228" y="2028183"/>
                  </a:lnTo>
                  <a:lnTo>
                    <a:pt x="2998292" y="1736083"/>
                  </a:lnTo>
                  <a:close/>
                </a:path>
                <a:path w="6353809" h="3589020">
                  <a:moveTo>
                    <a:pt x="3166059" y="1596383"/>
                  </a:moveTo>
                  <a:lnTo>
                    <a:pt x="3141345" y="1609083"/>
                  </a:lnTo>
                  <a:lnTo>
                    <a:pt x="3314065" y="1939283"/>
                  </a:lnTo>
                  <a:lnTo>
                    <a:pt x="3338779" y="1926583"/>
                  </a:lnTo>
                  <a:lnTo>
                    <a:pt x="3256559" y="1774183"/>
                  </a:lnTo>
                  <a:lnTo>
                    <a:pt x="3301695" y="1748783"/>
                  </a:lnTo>
                  <a:lnTo>
                    <a:pt x="3244481" y="1748783"/>
                  </a:lnTo>
                  <a:lnTo>
                    <a:pt x="3166059" y="1596383"/>
                  </a:lnTo>
                  <a:close/>
                </a:path>
                <a:path w="6353809" h="3589020">
                  <a:moveTo>
                    <a:pt x="3490150" y="1659883"/>
                  </a:moveTo>
                  <a:lnTo>
                    <a:pt x="3459670" y="1659883"/>
                  </a:lnTo>
                  <a:lnTo>
                    <a:pt x="3541890" y="1824983"/>
                  </a:lnTo>
                  <a:lnTo>
                    <a:pt x="3566147" y="1799583"/>
                  </a:lnTo>
                  <a:lnTo>
                    <a:pt x="3490150" y="1659883"/>
                  </a:lnTo>
                  <a:close/>
                </a:path>
                <a:path w="6353809" h="3589020">
                  <a:moveTo>
                    <a:pt x="3099041" y="1634483"/>
                  </a:moveTo>
                  <a:lnTo>
                    <a:pt x="2835262" y="1774183"/>
                  </a:lnTo>
                  <a:lnTo>
                    <a:pt x="2847352" y="1799583"/>
                  </a:lnTo>
                  <a:lnTo>
                    <a:pt x="2966885" y="1736083"/>
                  </a:lnTo>
                  <a:lnTo>
                    <a:pt x="2998292" y="1736083"/>
                  </a:lnTo>
                  <a:lnTo>
                    <a:pt x="2991599" y="1723383"/>
                  </a:lnTo>
                  <a:lnTo>
                    <a:pt x="3111131" y="1659883"/>
                  </a:lnTo>
                  <a:lnTo>
                    <a:pt x="3099041" y="1634483"/>
                  </a:lnTo>
                  <a:close/>
                </a:path>
                <a:path w="6353809" h="3589020">
                  <a:moveTo>
                    <a:pt x="3687038" y="1329683"/>
                  </a:moveTo>
                  <a:lnTo>
                    <a:pt x="3471341" y="1431283"/>
                  </a:lnTo>
                  <a:lnTo>
                    <a:pt x="3644061" y="1761483"/>
                  </a:lnTo>
                  <a:lnTo>
                    <a:pt x="3717306" y="1723383"/>
                  </a:lnTo>
                  <a:lnTo>
                    <a:pt x="3656698" y="1723383"/>
                  </a:lnTo>
                  <a:lnTo>
                    <a:pt x="3586556" y="1596383"/>
                  </a:lnTo>
                  <a:lnTo>
                    <a:pt x="3634319" y="1570983"/>
                  </a:lnTo>
                  <a:lnTo>
                    <a:pt x="3574478" y="1570983"/>
                  </a:lnTo>
                  <a:lnTo>
                    <a:pt x="3508133" y="1443983"/>
                  </a:lnTo>
                  <a:lnTo>
                    <a:pt x="3699116" y="1342383"/>
                  </a:lnTo>
                  <a:lnTo>
                    <a:pt x="3687038" y="1329683"/>
                  </a:lnTo>
                  <a:close/>
                </a:path>
                <a:path w="6353809" h="3589020">
                  <a:moveTo>
                    <a:pt x="3393427" y="1482083"/>
                  </a:moveTo>
                  <a:lnTo>
                    <a:pt x="3369170" y="1494783"/>
                  </a:lnTo>
                  <a:lnTo>
                    <a:pt x="3447592" y="1634483"/>
                  </a:lnTo>
                  <a:lnTo>
                    <a:pt x="3244481" y="1748783"/>
                  </a:lnTo>
                  <a:lnTo>
                    <a:pt x="3301695" y="1748783"/>
                  </a:lnTo>
                  <a:lnTo>
                    <a:pt x="3459670" y="1659883"/>
                  </a:lnTo>
                  <a:lnTo>
                    <a:pt x="3490150" y="1659883"/>
                  </a:lnTo>
                  <a:lnTo>
                    <a:pt x="3393427" y="1482083"/>
                  </a:lnTo>
                  <a:close/>
                </a:path>
                <a:path w="6353809" h="3589020">
                  <a:moveTo>
                    <a:pt x="3851719" y="1621783"/>
                  </a:moveTo>
                  <a:lnTo>
                    <a:pt x="3656698" y="1723383"/>
                  </a:lnTo>
                  <a:lnTo>
                    <a:pt x="3717306" y="1723383"/>
                  </a:lnTo>
                  <a:lnTo>
                    <a:pt x="3863797" y="1647183"/>
                  </a:lnTo>
                  <a:lnTo>
                    <a:pt x="3851719" y="1621783"/>
                  </a:lnTo>
                  <a:close/>
                </a:path>
                <a:path w="6353809" h="3589020">
                  <a:moveTo>
                    <a:pt x="3967273" y="1583683"/>
                  </a:moveTo>
                  <a:lnTo>
                    <a:pt x="3888773" y="1583683"/>
                  </a:lnTo>
                  <a:lnTo>
                    <a:pt x="3909239" y="1596383"/>
                  </a:lnTo>
                  <a:lnTo>
                    <a:pt x="3948290" y="1596383"/>
                  </a:lnTo>
                  <a:lnTo>
                    <a:pt x="3967273" y="1583683"/>
                  </a:lnTo>
                  <a:close/>
                </a:path>
                <a:path w="6353809" h="3589020">
                  <a:moveTo>
                    <a:pt x="3891493" y="1558283"/>
                  </a:moveTo>
                  <a:lnTo>
                    <a:pt x="3872712" y="1558283"/>
                  </a:lnTo>
                  <a:lnTo>
                    <a:pt x="3867683" y="1583683"/>
                  </a:lnTo>
                  <a:lnTo>
                    <a:pt x="3986426" y="1583683"/>
                  </a:lnTo>
                  <a:lnTo>
                    <a:pt x="4005749" y="1570983"/>
                  </a:lnTo>
                  <a:lnTo>
                    <a:pt x="3909752" y="1570983"/>
                  </a:lnTo>
                  <a:lnTo>
                    <a:pt x="3891493" y="1558283"/>
                  </a:lnTo>
                  <a:close/>
                </a:path>
                <a:path w="6353809" h="3589020">
                  <a:moveTo>
                    <a:pt x="3741648" y="1482083"/>
                  </a:moveTo>
                  <a:lnTo>
                    <a:pt x="3574478" y="1570983"/>
                  </a:lnTo>
                  <a:lnTo>
                    <a:pt x="3634319" y="1570983"/>
                  </a:lnTo>
                  <a:lnTo>
                    <a:pt x="3753726" y="1507483"/>
                  </a:lnTo>
                  <a:lnTo>
                    <a:pt x="3741648" y="1482083"/>
                  </a:lnTo>
                  <a:close/>
                </a:path>
                <a:path w="6353809" h="3589020">
                  <a:moveTo>
                    <a:pt x="4037945" y="1558283"/>
                  </a:moveTo>
                  <a:lnTo>
                    <a:pt x="3961741" y="1558283"/>
                  </a:lnTo>
                  <a:lnTo>
                    <a:pt x="3944696" y="1570983"/>
                  </a:lnTo>
                  <a:lnTo>
                    <a:pt x="4025239" y="1570983"/>
                  </a:lnTo>
                  <a:lnTo>
                    <a:pt x="4037945" y="1558283"/>
                  </a:lnTo>
                  <a:close/>
                </a:path>
                <a:path w="6353809" h="3589020">
                  <a:moveTo>
                    <a:pt x="4084189" y="1393183"/>
                  </a:moveTo>
                  <a:lnTo>
                    <a:pt x="3904948" y="1393183"/>
                  </a:lnTo>
                  <a:lnTo>
                    <a:pt x="3893220" y="1405883"/>
                  </a:lnTo>
                  <a:lnTo>
                    <a:pt x="4053357" y="1405883"/>
                  </a:lnTo>
                  <a:lnTo>
                    <a:pt x="4058924" y="1418583"/>
                  </a:lnTo>
                  <a:lnTo>
                    <a:pt x="4064100" y="1418583"/>
                  </a:lnTo>
                  <a:lnTo>
                    <a:pt x="4068882" y="1431283"/>
                  </a:lnTo>
                  <a:lnTo>
                    <a:pt x="4073271" y="1431283"/>
                  </a:lnTo>
                  <a:lnTo>
                    <a:pt x="4079543" y="1443983"/>
                  </a:lnTo>
                  <a:lnTo>
                    <a:pt x="4081711" y="1469383"/>
                  </a:lnTo>
                  <a:lnTo>
                    <a:pt x="4079777" y="1482083"/>
                  </a:lnTo>
                  <a:lnTo>
                    <a:pt x="4050733" y="1520183"/>
                  </a:lnTo>
                  <a:lnTo>
                    <a:pt x="4014076" y="1545583"/>
                  </a:lnTo>
                  <a:lnTo>
                    <a:pt x="3996431" y="1558283"/>
                  </a:lnTo>
                  <a:lnTo>
                    <a:pt x="4049679" y="1558283"/>
                  </a:lnTo>
                  <a:lnTo>
                    <a:pt x="4060438" y="1545583"/>
                  </a:lnTo>
                  <a:lnTo>
                    <a:pt x="4070223" y="1532883"/>
                  </a:lnTo>
                  <a:lnTo>
                    <a:pt x="4078985" y="1532883"/>
                  </a:lnTo>
                  <a:lnTo>
                    <a:pt x="4086659" y="1520183"/>
                  </a:lnTo>
                  <a:lnTo>
                    <a:pt x="4093243" y="1507483"/>
                  </a:lnTo>
                  <a:lnTo>
                    <a:pt x="4098734" y="1494783"/>
                  </a:lnTo>
                  <a:lnTo>
                    <a:pt x="4103056" y="1494783"/>
                  </a:lnTo>
                  <a:lnTo>
                    <a:pt x="4106114" y="1482083"/>
                  </a:lnTo>
                  <a:lnTo>
                    <a:pt x="4107908" y="1469383"/>
                  </a:lnTo>
                  <a:lnTo>
                    <a:pt x="4108437" y="1456683"/>
                  </a:lnTo>
                  <a:lnTo>
                    <a:pt x="4107646" y="1443983"/>
                  </a:lnTo>
                  <a:lnTo>
                    <a:pt x="4105482" y="1443983"/>
                  </a:lnTo>
                  <a:lnTo>
                    <a:pt x="4101945" y="1431283"/>
                  </a:lnTo>
                  <a:lnTo>
                    <a:pt x="4097032" y="1418583"/>
                  </a:lnTo>
                  <a:lnTo>
                    <a:pt x="4090926" y="1405883"/>
                  </a:lnTo>
                  <a:lnTo>
                    <a:pt x="4084189" y="1393183"/>
                  </a:lnTo>
                  <a:close/>
                </a:path>
                <a:path w="6353809" h="3589020">
                  <a:moveTo>
                    <a:pt x="4234700" y="1037583"/>
                  </a:moveTo>
                  <a:lnTo>
                    <a:pt x="4019003" y="1151883"/>
                  </a:lnTo>
                  <a:lnTo>
                    <a:pt x="4191723" y="1482083"/>
                  </a:lnTo>
                  <a:lnTo>
                    <a:pt x="4257644" y="1443983"/>
                  </a:lnTo>
                  <a:lnTo>
                    <a:pt x="4204360" y="1443983"/>
                  </a:lnTo>
                  <a:lnTo>
                    <a:pt x="4134230" y="1304283"/>
                  </a:lnTo>
                  <a:lnTo>
                    <a:pt x="4181990" y="1278883"/>
                  </a:lnTo>
                  <a:lnTo>
                    <a:pt x="4122140" y="1278883"/>
                  </a:lnTo>
                  <a:lnTo>
                    <a:pt x="4055808" y="1164583"/>
                  </a:lnTo>
                  <a:lnTo>
                    <a:pt x="4246778" y="1062983"/>
                  </a:lnTo>
                  <a:lnTo>
                    <a:pt x="4234700" y="1037583"/>
                  </a:lnTo>
                  <a:close/>
                </a:path>
                <a:path w="6353809" h="3589020">
                  <a:moveTo>
                    <a:pt x="4399381" y="1342383"/>
                  </a:moveTo>
                  <a:lnTo>
                    <a:pt x="4204360" y="1443983"/>
                  </a:lnTo>
                  <a:lnTo>
                    <a:pt x="4257644" y="1443983"/>
                  </a:lnTo>
                  <a:lnTo>
                    <a:pt x="4411459" y="1355083"/>
                  </a:lnTo>
                  <a:lnTo>
                    <a:pt x="4399381" y="1342383"/>
                  </a:lnTo>
                  <a:close/>
                </a:path>
                <a:path w="6353809" h="3589020">
                  <a:moveTo>
                    <a:pt x="3907966" y="1418583"/>
                  </a:moveTo>
                  <a:lnTo>
                    <a:pt x="3813509" y="1418583"/>
                  </a:lnTo>
                  <a:lnTo>
                    <a:pt x="3821791" y="1431283"/>
                  </a:lnTo>
                  <a:lnTo>
                    <a:pt x="3895127" y="1431283"/>
                  </a:lnTo>
                  <a:lnTo>
                    <a:pt x="3907966" y="1418583"/>
                  </a:lnTo>
                  <a:close/>
                </a:path>
                <a:path w="6353809" h="3589020">
                  <a:moveTo>
                    <a:pt x="3821976" y="1393183"/>
                  </a:moveTo>
                  <a:lnTo>
                    <a:pt x="3785629" y="1393183"/>
                  </a:lnTo>
                  <a:lnTo>
                    <a:pt x="3791880" y="1405883"/>
                  </a:lnTo>
                  <a:lnTo>
                    <a:pt x="3798602" y="1418583"/>
                  </a:lnTo>
                  <a:lnTo>
                    <a:pt x="3921526" y="1418583"/>
                  </a:lnTo>
                  <a:lnTo>
                    <a:pt x="3949774" y="1405883"/>
                  </a:lnTo>
                  <a:lnTo>
                    <a:pt x="3827500" y="1405883"/>
                  </a:lnTo>
                  <a:lnTo>
                    <a:pt x="3821976" y="1393183"/>
                  </a:lnTo>
                  <a:close/>
                </a:path>
                <a:path w="6353809" h="3589020">
                  <a:moveTo>
                    <a:pt x="3860431" y="1253483"/>
                  </a:moveTo>
                  <a:lnTo>
                    <a:pt x="3813458" y="1253483"/>
                  </a:lnTo>
                  <a:lnTo>
                    <a:pt x="3803840" y="1266183"/>
                  </a:lnTo>
                  <a:lnTo>
                    <a:pt x="3795253" y="1278883"/>
                  </a:lnTo>
                  <a:lnTo>
                    <a:pt x="3787800" y="1278883"/>
                  </a:lnTo>
                  <a:lnTo>
                    <a:pt x="3781480" y="1291583"/>
                  </a:lnTo>
                  <a:lnTo>
                    <a:pt x="3776294" y="1304283"/>
                  </a:lnTo>
                  <a:lnTo>
                    <a:pt x="3772288" y="1316983"/>
                  </a:lnTo>
                  <a:lnTo>
                    <a:pt x="3769512" y="1329683"/>
                  </a:lnTo>
                  <a:lnTo>
                    <a:pt x="3767964" y="1329683"/>
                  </a:lnTo>
                  <a:lnTo>
                    <a:pt x="3770990" y="1367783"/>
                  </a:lnTo>
                  <a:lnTo>
                    <a:pt x="3779850" y="1393183"/>
                  </a:lnTo>
                  <a:lnTo>
                    <a:pt x="3812070" y="1393183"/>
                  </a:lnTo>
                  <a:lnTo>
                    <a:pt x="3807574" y="1380483"/>
                  </a:lnTo>
                  <a:lnTo>
                    <a:pt x="3803383" y="1367783"/>
                  </a:lnTo>
                  <a:lnTo>
                    <a:pt x="3797144" y="1355083"/>
                  </a:lnTo>
                  <a:lnTo>
                    <a:pt x="3794393" y="1342383"/>
                  </a:lnTo>
                  <a:lnTo>
                    <a:pt x="3795130" y="1329683"/>
                  </a:lnTo>
                  <a:lnTo>
                    <a:pt x="3799357" y="1316983"/>
                  </a:lnTo>
                  <a:lnTo>
                    <a:pt x="3807646" y="1304283"/>
                  </a:lnTo>
                  <a:lnTo>
                    <a:pt x="3820588" y="1291583"/>
                  </a:lnTo>
                  <a:lnTo>
                    <a:pt x="3838183" y="1266183"/>
                  </a:lnTo>
                  <a:lnTo>
                    <a:pt x="3860431" y="1253483"/>
                  </a:lnTo>
                  <a:close/>
                </a:path>
                <a:path w="6353809" h="3589020">
                  <a:moveTo>
                    <a:pt x="4068813" y="1380483"/>
                  </a:moveTo>
                  <a:lnTo>
                    <a:pt x="3945739" y="1380483"/>
                  </a:lnTo>
                  <a:lnTo>
                    <a:pt x="3917623" y="1393183"/>
                  </a:lnTo>
                  <a:lnTo>
                    <a:pt x="4076819" y="1393183"/>
                  </a:lnTo>
                  <a:lnTo>
                    <a:pt x="4068813" y="1380483"/>
                  </a:lnTo>
                  <a:close/>
                </a:path>
                <a:path w="6353809" h="3589020">
                  <a:moveTo>
                    <a:pt x="4031183" y="1367783"/>
                  </a:moveTo>
                  <a:lnTo>
                    <a:pt x="3997630" y="1367783"/>
                  </a:lnTo>
                  <a:lnTo>
                    <a:pt x="3985526" y="1380483"/>
                  </a:lnTo>
                  <a:lnTo>
                    <a:pt x="4041400" y="1380483"/>
                  </a:lnTo>
                  <a:lnTo>
                    <a:pt x="4031183" y="1367783"/>
                  </a:lnTo>
                  <a:close/>
                </a:path>
                <a:path w="6353809" h="3589020">
                  <a:moveTo>
                    <a:pt x="4289310" y="1189983"/>
                  </a:moveTo>
                  <a:lnTo>
                    <a:pt x="4122140" y="1278883"/>
                  </a:lnTo>
                  <a:lnTo>
                    <a:pt x="4181990" y="1278883"/>
                  </a:lnTo>
                  <a:lnTo>
                    <a:pt x="4301388" y="1215383"/>
                  </a:lnTo>
                  <a:lnTo>
                    <a:pt x="4289310" y="1189983"/>
                  </a:lnTo>
                  <a:close/>
                </a:path>
                <a:path w="6353809" h="3589020">
                  <a:moveTo>
                    <a:pt x="3887066" y="1240783"/>
                  </a:moveTo>
                  <a:lnTo>
                    <a:pt x="3835490" y="1240783"/>
                  </a:lnTo>
                  <a:lnTo>
                    <a:pt x="3824008" y="1253483"/>
                  </a:lnTo>
                  <a:lnTo>
                    <a:pt x="3873952" y="1253483"/>
                  </a:lnTo>
                  <a:lnTo>
                    <a:pt x="3887066" y="1240783"/>
                  </a:lnTo>
                  <a:close/>
                </a:path>
                <a:path w="6353809" h="3589020">
                  <a:moveTo>
                    <a:pt x="3955020" y="1215383"/>
                  </a:moveTo>
                  <a:lnTo>
                    <a:pt x="3894109" y="1215383"/>
                  </a:lnTo>
                  <a:lnTo>
                    <a:pt x="3879016" y="1228083"/>
                  </a:lnTo>
                  <a:lnTo>
                    <a:pt x="3863616" y="1228083"/>
                  </a:lnTo>
                  <a:lnTo>
                    <a:pt x="3847909" y="1240783"/>
                  </a:lnTo>
                  <a:lnTo>
                    <a:pt x="3967327" y="1240783"/>
                  </a:lnTo>
                  <a:lnTo>
                    <a:pt x="3971391" y="1228083"/>
                  </a:lnTo>
                  <a:lnTo>
                    <a:pt x="3955020" y="1215383"/>
                  </a:lnTo>
                  <a:close/>
                </a:path>
                <a:path w="6353809" h="3589020">
                  <a:moveTo>
                    <a:pt x="4627892" y="821689"/>
                  </a:moveTo>
                  <a:lnTo>
                    <a:pt x="4412195" y="935990"/>
                  </a:lnTo>
                  <a:lnTo>
                    <a:pt x="4584915" y="1262380"/>
                  </a:lnTo>
                  <a:lnTo>
                    <a:pt x="4609630" y="1249680"/>
                  </a:lnTo>
                  <a:lnTo>
                    <a:pt x="4527423" y="1093470"/>
                  </a:lnTo>
                  <a:lnTo>
                    <a:pt x="4568582" y="1071880"/>
                  </a:lnTo>
                  <a:lnTo>
                    <a:pt x="4515573" y="1071880"/>
                  </a:lnTo>
                  <a:lnTo>
                    <a:pt x="4449000" y="944880"/>
                  </a:lnTo>
                  <a:lnTo>
                    <a:pt x="4639970" y="844550"/>
                  </a:lnTo>
                  <a:lnTo>
                    <a:pt x="4627892" y="821689"/>
                  </a:lnTo>
                  <a:close/>
                </a:path>
                <a:path w="6353809" h="3589020">
                  <a:moveTo>
                    <a:pt x="4706531" y="779780"/>
                  </a:moveTo>
                  <a:lnTo>
                    <a:pt x="4681816" y="793750"/>
                  </a:lnTo>
                  <a:lnTo>
                    <a:pt x="4854536" y="1121410"/>
                  </a:lnTo>
                  <a:lnTo>
                    <a:pt x="4879251" y="1107440"/>
                  </a:lnTo>
                  <a:lnTo>
                    <a:pt x="4706531" y="779780"/>
                  </a:lnTo>
                  <a:close/>
                </a:path>
                <a:path w="6353809" h="3589020">
                  <a:moveTo>
                    <a:pt x="4677791" y="985519"/>
                  </a:moveTo>
                  <a:lnTo>
                    <a:pt x="4515573" y="1071880"/>
                  </a:lnTo>
                  <a:lnTo>
                    <a:pt x="4568582" y="1071880"/>
                  </a:lnTo>
                  <a:lnTo>
                    <a:pt x="4689640" y="1008380"/>
                  </a:lnTo>
                  <a:lnTo>
                    <a:pt x="4677791" y="985519"/>
                  </a:lnTo>
                  <a:close/>
                </a:path>
                <a:path w="6353809" h="3589020">
                  <a:moveTo>
                    <a:pt x="4809045" y="726439"/>
                  </a:moveTo>
                  <a:lnTo>
                    <a:pt x="4784331" y="739139"/>
                  </a:lnTo>
                  <a:lnTo>
                    <a:pt x="4957051" y="1066800"/>
                  </a:lnTo>
                  <a:lnTo>
                    <a:pt x="5024802" y="1031240"/>
                  </a:lnTo>
                  <a:lnTo>
                    <a:pt x="4969687" y="1031240"/>
                  </a:lnTo>
                  <a:lnTo>
                    <a:pt x="4809045" y="726439"/>
                  </a:lnTo>
                  <a:close/>
                </a:path>
                <a:path w="6353809" h="3589020">
                  <a:moveTo>
                    <a:pt x="5165153" y="928369"/>
                  </a:moveTo>
                  <a:lnTo>
                    <a:pt x="4969687" y="1031240"/>
                  </a:lnTo>
                  <a:lnTo>
                    <a:pt x="5024802" y="1031240"/>
                  </a:lnTo>
                  <a:lnTo>
                    <a:pt x="5177243" y="951230"/>
                  </a:lnTo>
                  <a:lnTo>
                    <a:pt x="5165153" y="928369"/>
                  </a:lnTo>
                  <a:close/>
                </a:path>
                <a:path w="6353809" h="3589020">
                  <a:moveTo>
                    <a:pt x="5174166" y="580389"/>
                  </a:moveTo>
                  <a:lnTo>
                    <a:pt x="5142090" y="580389"/>
                  </a:lnTo>
                  <a:lnTo>
                    <a:pt x="5302719" y="883919"/>
                  </a:lnTo>
                  <a:lnTo>
                    <a:pt x="5327434" y="871219"/>
                  </a:lnTo>
                  <a:lnTo>
                    <a:pt x="5174166" y="580389"/>
                  </a:lnTo>
                  <a:close/>
                </a:path>
                <a:path w="6353809" h="3589020">
                  <a:moveTo>
                    <a:pt x="5532234" y="345439"/>
                  </a:moveTo>
                  <a:lnTo>
                    <a:pt x="5316550" y="458470"/>
                  </a:lnTo>
                  <a:lnTo>
                    <a:pt x="5489270" y="786130"/>
                  </a:lnTo>
                  <a:lnTo>
                    <a:pt x="5556881" y="750570"/>
                  </a:lnTo>
                  <a:lnTo>
                    <a:pt x="5501894" y="750570"/>
                  </a:lnTo>
                  <a:lnTo>
                    <a:pt x="5431764" y="617220"/>
                  </a:lnTo>
                  <a:lnTo>
                    <a:pt x="5475374" y="594360"/>
                  </a:lnTo>
                  <a:lnTo>
                    <a:pt x="5419686" y="594360"/>
                  </a:lnTo>
                  <a:lnTo>
                    <a:pt x="5353342" y="468629"/>
                  </a:lnTo>
                  <a:lnTo>
                    <a:pt x="5544324" y="368300"/>
                  </a:lnTo>
                  <a:lnTo>
                    <a:pt x="5532234" y="345439"/>
                  </a:lnTo>
                  <a:close/>
                </a:path>
                <a:path w="6353809" h="3589020">
                  <a:moveTo>
                    <a:pt x="5696927" y="647700"/>
                  </a:moveTo>
                  <a:lnTo>
                    <a:pt x="5501894" y="750570"/>
                  </a:lnTo>
                  <a:lnTo>
                    <a:pt x="5556881" y="750570"/>
                  </a:lnTo>
                  <a:lnTo>
                    <a:pt x="5709005" y="670560"/>
                  </a:lnTo>
                  <a:lnTo>
                    <a:pt x="5696927" y="647700"/>
                  </a:lnTo>
                  <a:close/>
                </a:path>
                <a:path w="6353809" h="3589020">
                  <a:moveTo>
                    <a:pt x="5274246" y="481329"/>
                  </a:moveTo>
                  <a:lnTo>
                    <a:pt x="5010467" y="619760"/>
                  </a:lnTo>
                  <a:lnTo>
                    <a:pt x="5022557" y="642620"/>
                  </a:lnTo>
                  <a:lnTo>
                    <a:pt x="5142090" y="580389"/>
                  </a:lnTo>
                  <a:lnTo>
                    <a:pt x="5174166" y="580389"/>
                  </a:lnTo>
                  <a:lnTo>
                    <a:pt x="5166804" y="566420"/>
                  </a:lnTo>
                  <a:lnTo>
                    <a:pt x="5286336" y="504189"/>
                  </a:lnTo>
                  <a:lnTo>
                    <a:pt x="5274246" y="481329"/>
                  </a:lnTo>
                  <a:close/>
                </a:path>
                <a:path w="6353809" h="3589020">
                  <a:moveTo>
                    <a:pt x="5783323" y="229870"/>
                  </a:moveTo>
                  <a:lnTo>
                    <a:pt x="5772226" y="229870"/>
                  </a:lnTo>
                  <a:lnTo>
                    <a:pt x="5750159" y="232410"/>
                  </a:lnTo>
                  <a:lnTo>
                    <a:pt x="5739425" y="236220"/>
                  </a:lnTo>
                  <a:lnTo>
                    <a:pt x="5728893" y="241300"/>
                  </a:lnTo>
                  <a:lnTo>
                    <a:pt x="5593181" y="312420"/>
                  </a:lnTo>
                  <a:lnTo>
                    <a:pt x="5765901" y="640079"/>
                  </a:lnTo>
                  <a:lnTo>
                    <a:pt x="5790615" y="627379"/>
                  </a:lnTo>
                  <a:lnTo>
                    <a:pt x="5725706" y="504189"/>
                  </a:lnTo>
                  <a:lnTo>
                    <a:pt x="5769432" y="481329"/>
                  </a:lnTo>
                  <a:lnTo>
                    <a:pt x="5713615" y="481329"/>
                  </a:lnTo>
                  <a:lnTo>
                    <a:pt x="5629986" y="322579"/>
                  </a:lnTo>
                  <a:lnTo>
                    <a:pt x="5740527" y="264160"/>
                  </a:lnTo>
                  <a:lnTo>
                    <a:pt x="5747925" y="260350"/>
                  </a:lnTo>
                  <a:lnTo>
                    <a:pt x="5755586" y="259079"/>
                  </a:lnTo>
                  <a:lnTo>
                    <a:pt x="5763508" y="256539"/>
                  </a:lnTo>
                  <a:lnTo>
                    <a:pt x="5848360" y="256539"/>
                  </a:lnTo>
                  <a:lnTo>
                    <a:pt x="5843232" y="252729"/>
                  </a:lnTo>
                  <a:lnTo>
                    <a:pt x="5804664" y="233679"/>
                  </a:lnTo>
                  <a:lnTo>
                    <a:pt x="5794135" y="231139"/>
                  </a:lnTo>
                  <a:lnTo>
                    <a:pt x="5783323" y="229870"/>
                  </a:lnTo>
                  <a:close/>
                </a:path>
                <a:path w="6353809" h="3589020">
                  <a:moveTo>
                    <a:pt x="5586844" y="506729"/>
                  </a:moveTo>
                  <a:lnTo>
                    <a:pt x="5419686" y="594360"/>
                  </a:lnTo>
                  <a:lnTo>
                    <a:pt x="5475374" y="594360"/>
                  </a:lnTo>
                  <a:lnTo>
                    <a:pt x="5598934" y="529589"/>
                  </a:lnTo>
                  <a:lnTo>
                    <a:pt x="5586844" y="506729"/>
                  </a:lnTo>
                  <a:close/>
                </a:path>
                <a:path w="6353809" h="3589020">
                  <a:moveTo>
                    <a:pt x="5879892" y="449579"/>
                  </a:moveTo>
                  <a:lnTo>
                    <a:pt x="5830163" y="449579"/>
                  </a:lnTo>
                  <a:lnTo>
                    <a:pt x="5974168" y="530860"/>
                  </a:lnTo>
                  <a:lnTo>
                    <a:pt x="5999124" y="516889"/>
                  </a:lnTo>
                  <a:lnTo>
                    <a:pt x="5879892" y="449579"/>
                  </a:lnTo>
                  <a:close/>
                </a:path>
                <a:path w="6353809" h="3589020">
                  <a:moveTo>
                    <a:pt x="5848360" y="256539"/>
                  </a:moveTo>
                  <a:lnTo>
                    <a:pt x="5779926" y="256539"/>
                  </a:lnTo>
                  <a:lnTo>
                    <a:pt x="5795961" y="259079"/>
                  </a:lnTo>
                  <a:lnTo>
                    <a:pt x="5803760" y="261620"/>
                  </a:lnTo>
                  <a:lnTo>
                    <a:pt x="5838874" y="284479"/>
                  </a:lnTo>
                  <a:lnTo>
                    <a:pt x="5860548" y="321310"/>
                  </a:lnTo>
                  <a:lnTo>
                    <a:pt x="5865925" y="354329"/>
                  </a:lnTo>
                  <a:lnTo>
                    <a:pt x="5865474" y="363220"/>
                  </a:lnTo>
                  <a:lnTo>
                    <a:pt x="5851994" y="400050"/>
                  </a:lnTo>
                  <a:lnTo>
                    <a:pt x="5713615" y="481329"/>
                  </a:lnTo>
                  <a:lnTo>
                    <a:pt x="5769432" y="481329"/>
                  </a:lnTo>
                  <a:lnTo>
                    <a:pt x="5830163" y="449579"/>
                  </a:lnTo>
                  <a:lnTo>
                    <a:pt x="5879892" y="449579"/>
                  </a:lnTo>
                  <a:lnTo>
                    <a:pt x="5852896" y="434339"/>
                  </a:lnTo>
                  <a:lnTo>
                    <a:pt x="5859621" y="429260"/>
                  </a:lnTo>
                  <a:lnTo>
                    <a:pt x="5865907" y="422910"/>
                  </a:lnTo>
                  <a:lnTo>
                    <a:pt x="5871756" y="416560"/>
                  </a:lnTo>
                  <a:lnTo>
                    <a:pt x="5877166" y="407670"/>
                  </a:lnTo>
                  <a:lnTo>
                    <a:pt x="5881935" y="400050"/>
                  </a:lnTo>
                  <a:lnTo>
                    <a:pt x="5892560" y="361950"/>
                  </a:lnTo>
                  <a:lnTo>
                    <a:pt x="5893079" y="351789"/>
                  </a:lnTo>
                  <a:lnTo>
                    <a:pt x="5892731" y="341629"/>
                  </a:lnTo>
                  <a:lnTo>
                    <a:pt x="5882757" y="302260"/>
                  </a:lnTo>
                  <a:lnTo>
                    <a:pt x="5859670" y="266700"/>
                  </a:lnTo>
                  <a:lnTo>
                    <a:pt x="5851779" y="259079"/>
                  </a:lnTo>
                  <a:lnTo>
                    <a:pt x="5848360" y="256539"/>
                  </a:lnTo>
                  <a:close/>
                </a:path>
                <a:path w="6353809" h="3589020">
                  <a:moveTo>
                    <a:pt x="6008598" y="427989"/>
                  </a:moveTo>
                  <a:lnTo>
                    <a:pt x="6003569" y="450850"/>
                  </a:lnTo>
                  <a:lnTo>
                    <a:pt x="6024659" y="455929"/>
                  </a:lnTo>
                  <a:lnTo>
                    <a:pt x="6045125" y="459739"/>
                  </a:lnTo>
                  <a:lnTo>
                    <a:pt x="6064964" y="461010"/>
                  </a:lnTo>
                  <a:lnTo>
                    <a:pt x="6084176" y="459739"/>
                  </a:lnTo>
                  <a:lnTo>
                    <a:pt x="6103159" y="457200"/>
                  </a:lnTo>
                  <a:lnTo>
                    <a:pt x="6141635" y="444500"/>
                  </a:lnTo>
                  <a:lnTo>
                    <a:pt x="6158689" y="435610"/>
                  </a:lnTo>
                  <a:lnTo>
                    <a:pt x="6063373" y="435610"/>
                  </a:lnTo>
                  <a:lnTo>
                    <a:pt x="6045638" y="434339"/>
                  </a:lnTo>
                  <a:lnTo>
                    <a:pt x="6027379" y="431800"/>
                  </a:lnTo>
                  <a:lnTo>
                    <a:pt x="6008598" y="427989"/>
                  </a:lnTo>
                  <a:close/>
                </a:path>
                <a:path w="6353809" h="3589020">
                  <a:moveTo>
                    <a:pt x="6220075" y="267970"/>
                  </a:moveTo>
                  <a:lnTo>
                    <a:pt x="6161608" y="267970"/>
                  </a:lnTo>
                  <a:lnTo>
                    <a:pt x="6169371" y="269239"/>
                  </a:lnTo>
                  <a:lnTo>
                    <a:pt x="6176564" y="271779"/>
                  </a:lnTo>
                  <a:lnTo>
                    <a:pt x="6204768" y="294639"/>
                  </a:lnTo>
                  <a:lnTo>
                    <a:pt x="6209157" y="300989"/>
                  </a:lnTo>
                  <a:lnTo>
                    <a:pt x="6215429" y="317500"/>
                  </a:lnTo>
                  <a:lnTo>
                    <a:pt x="6217597" y="332739"/>
                  </a:lnTo>
                  <a:lnTo>
                    <a:pt x="6215663" y="346710"/>
                  </a:lnTo>
                  <a:lnTo>
                    <a:pt x="6186619" y="388620"/>
                  </a:lnTo>
                  <a:lnTo>
                    <a:pt x="6149962" y="412750"/>
                  </a:lnTo>
                  <a:lnTo>
                    <a:pt x="6114872" y="427989"/>
                  </a:lnTo>
                  <a:lnTo>
                    <a:pt x="6063373" y="435610"/>
                  </a:lnTo>
                  <a:lnTo>
                    <a:pt x="6158689" y="435610"/>
                  </a:lnTo>
                  <a:lnTo>
                    <a:pt x="6161125" y="434339"/>
                  </a:lnTo>
                  <a:lnTo>
                    <a:pt x="6173831" y="427989"/>
                  </a:lnTo>
                  <a:lnTo>
                    <a:pt x="6185565" y="420370"/>
                  </a:lnTo>
                  <a:lnTo>
                    <a:pt x="6196324" y="412750"/>
                  </a:lnTo>
                  <a:lnTo>
                    <a:pt x="6206109" y="403860"/>
                  </a:lnTo>
                  <a:lnTo>
                    <a:pt x="6214871" y="396239"/>
                  </a:lnTo>
                  <a:lnTo>
                    <a:pt x="6238947" y="359410"/>
                  </a:lnTo>
                  <a:lnTo>
                    <a:pt x="6244323" y="328929"/>
                  </a:lnTo>
                  <a:lnTo>
                    <a:pt x="6243532" y="318770"/>
                  </a:lnTo>
                  <a:lnTo>
                    <a:pt x="6241368" y="307339"/>
                  </a:lnTo>
                  <a:lnTo>
                    <a:pt x="6237831" y="297179"/>
                  </a:lnTo>
                  <a:lnTo>
                    <a:pt x="6232918" y="287020"/>
                  </a:lnTo>
                  <a:lnTo>
                    <a:pt x="6226812" y="276860"/>
                  </a:lnTo>
                  <a:lnTo>
                    <a:pt x="6220075" y="267970"/>
                  </a:lnTo>
                  <a:close/>
                </a:path>
                <a:path w="6353809" h="3589020">
                  <a:moveTo>
                    <a:pt x="6059659" y="82550"/>
                  </a:moveTo>
                  <a:lnTo>
                    <a:pt x="6014902" y="90170"/>
                  </a:lnTo>
                  <a:lnTo>
                    <a:pt x="5971376" y="110489"/>
                  </a:lnTo>
                  <a:lnTo>
                    <a:pt x="5949344" y="127000"/>
                  </a:lnTo>
                  <a:lnTo>
                    <a:pt x="5939726" y="134620"/>
                  </a:lnTo>
                  <a:lnTo>
                    <a:pt x="5912180" y="171450"/>
                  </a:lnTo>
                  <a:lnTo>
                    <a:pt x="5903531" y="213360"/>
                  </a:lnTo>
                  <a:lnTo>
                    <a:pt x="5904515" y="223520"/>
                  </a:lnTo>
                  <a:lnTo>
                    <a:pt x="5921515" y="266700"/>
                  </a:lnTo>
                  <a:lnTo>
                    <a:pt x="5957677" y="295910"/>
                  </a:lnTo>
                  <a:lnTo>
                    <a:pt x="5985929" y="300989"/>
                  </a:lnTo>
                  <a:lnTo>
                    <a:pt x="6018898" y="297179"/>
                  </a:lnTo>
                  <a:lnTo>
                    <a:pt x="6031013" y="294639"/>
                  </a:lnTo>
                  <a:lnTo>
                    <a:pt x="6043852" y="290829"/>
                  </a:lnTo>
                  <a:lnTo>
                    <a:pt x="6057412" y="288289"/>
                  </a:lnTo>
                  <a:lnTo>
                    <a:pt x="6085660" y="279400"/>
                  </a:lnTo>
                  <a:lnTo>
                    <a:pt x="6098859" y="276860"/>
                  </a:lnTo>
                  <a:lnTo>
                    <a:pt x="6111288" y="273050"/>
                  </a:lnTo>
                  <a:lnTo>
                    <a:pt x="5983058" y="273050"/>
                  </a:lnTo>
                  <a:lnTo>
                    <a:pt x="5975984" y="271779"/>
                  </a:lnTo>
                  <a:lnTo>
                    <a:pt x="5943460" y="248920"/>
                  </a:lnTo>
                  <a:lnTo>
                    <a:pt x="5930279" y="212089"/>
                  </a:lnTo>
                  <a:lnTo>
                    <a:pt x="5931016" y="196850"/>
                  </a:lnTo>
                  <a:lnTo>
                    <a:pt x="5956474" y="153670"/>
                  </a:lnTo>
                  <a:lnTo>
                    <a:pt x="5996317" y="127000"/>
                  </a:lnTo>
                  <a:lnTo>
                    <a:pt x="6035661" y="111760"/>
                  </a:lnTo>
                  <a:lnTo>
                    <a:pt x="6060501" y="107950"/>
                  </a:lnTo>
                  <a:lnTo>
                    <a:pt x="6104496" y="107950"/>
                  </a:lnTo>
                  <a:lnTo>
                    <a:pt x="6107277" y="91439"/>
                  </a:lnTo>
                  <a:lnTo>
                    <a:pt x="6075033" y="83820"/>
                  </a:lnTo>
                  <a:lnTo>
                    <a:pt x="6059659" y="82550"/>
                  </a:lnTo>
                  <a:close/>
                </a:path>
                <a:path w="6353809" h="3589020">
                  <a:moveTo>
                    <a:pt x="6167069" y="241300"/>
                  </a:moveTo>
                  <a:lnTo>
                    <a:pt x="6145160" y="241300"/>
                  </a:lnTo>
                  <a:lnTo>
                    <a:pt x="6121412" y="243839"/>
                  </a:lnTo>
                  <a:lnTo>
                    <a:pt x="6108763" y="246379"/>
                  </a:lnTo>
                  <a:lnTo>
                    <a:pt x="6095501" y="250189"/>
                  </a:lnTo>
                  <a:lnTo>
                    <a:pt x="6053509" y="261620"/>
                  </a:lnTo>
                  <a:lnTo>
                    <a:pt x="6040834" y="265429"/>
                  </a:lnTo>
                  <a:lnTo>
                    <a:pt x="6029106" y="267970"/>
                  </a:lnTo>
                  <a:lnTo>
                    <a:pt x="6018326" y="270510"/>
                  </a:lnTo>
                  <a:lnTo>
                    <a:pt x="6008399" y="271779"/>
                  </a:lnTo>
                  <a:lnTo>
                    <a:pt x="5999211" y="273050"/>
                  </a:lnTo>
                  <a:lnTo>
                    <a:pt x="6111288" y="273050"/>
                  </a:lnTo>
                  <a:lnTo>
                    <a:pt x="6122949" y="271779"/>
                  </a:lnTo>
                  <a:lnTo>
                    <a:pt x="6133824" y="269239"/>
                  </a:lnTo>
                  <a:lnTo>
                    <a:pt x="6143893" y="267970"/>
                  </a:lnTo>
                  <a:lnTo>
                    <a:pt x="6220075" y="267970"/>
                  </a:lnTo>
                  <a:lnTo>
                    <a:pt x="6212705" y="260350"/>
                  </a:lnTo>
                  <a:lnTo>
                    <a:pt x="6204699" y="254000"/>
                  </a:lnTo>
                  <a:lnTo>
                    <a:pt x="6196103" y="248920"/>
                  </a:lnTo>
                  <a:lnTo>
                    <a:pt x="6186965" y="245110"/>
                  </a:lnTo>
                  <a:lnTo>
                    <a:pt x="6177286" y="242570"/>
                  </a:lnTo>
                  <a:lnTo>
                    <a:pt x="6167069" y="241300"/>
                  </a:lnTo>
                  <a:close/>
                </a:path>
                <a:path w="6353809" h="3589020">
                  <a:moveTo>
                    <a:pt x="6179299" y="0"/>
                  </a:moveTo>
                  <a:lnTo>
                    <a:pt x="6155474" y="12700"/>
                  </a:lnTo>
                  <a:lnTo>
                    <a:pt x="6280581" y="248920"/>
                  </a:lnTo>
                  <a:lnTo>
                    <a:pt x="6304394" y="237489"/>
                  </a:lnTo>
                  <a:lnTo>
                    <a:pt x="6179299" y="0"/>
                  </a:lnTo>
                  <a:close/>
                </a:path>
                <a:path w="6353809" h="3589020">
                  <a:moveTo>
                    <a:pt x="6104496" y="107950"/>
                  </a:moveTo>
                  <a:lnTo>
                    <a:pt x="6060501" y="107950"/>
                  </a:lnTo>
                  <a:lnTo>
                    <a:pt x="6073886" y="109220"/>
                  </a:lnTo>
                  <a:lnTo>
                    <a:pt x="6088123" y="111760"/>
                  </a:lnTo>
                  <a:lnTo>
                    <a:pt x="6103213" y="115570"/>
                  </a:lnTo>
                  <a:lnTo>
                    <a:pt x="6104496" y="107950"/>
                  </a:lnTo>
                  <a:close/>
                </a:path>
                <a:path w="6353809" h="3589020">
                  <a:moveTo>
                    <a:pt x="24714" y="3248112"/>
                  </a:moveTo>
                  <a:lnTo>
                    <a:pt x="0" y="3261142"/>
                  </a:lnTo>
                  <a:lnTo>
                    <a:pt x="172719" y="3588730"/>
                  </a:lnTo>
                  <a:lnTo>
                    <a:pt x="240901" y="3552781"/>
                  </a:lnTo>
                  <a:lnTo>
                    <a:pt x="185356" y="3552781"/>
                  </a:lnTo>
                  <a:lnTo>
                    <a:pt x="24714" y="3248112"/>
                  </a:lnTo>
                  <a:close/>
                </a:path>
                <a:path w="6353809" h="3589020">
                  <a:moveTo>
                    <a:pt x="380822" y="3449717"/>
                  </a:moveTo>
                  <a:lnTo>
                    <a:pt x="185356" y="3552781"/>
                  </a:lnTo>
                  <a:lnTo>
                    <a:pt x="240901" y="3552781"/>
                  </a:lnTo>
                  <a:lnTo>
                    <a:pt x="392912" y="3472634"/>
                  </a:lnTo>
                  <a:lnTo>
                    <a:pt x="380822" y="3449717"/>
                  </a:lnTo>
                  <a:close/>
                </a:path>
                <a:path w="6353809" h="3589020">
                  <a:moveTo>
                    <a:pt x="476884" y="3009701"/>
                  </a:moveTo>
                  <a:lnTo>
                    <a:pt x="261188" y="3123427"/>
                  </a:lnTo>
                  <a:lnTo>
                    <a:pt x="433920" y="3451015"/>
                  </a:lnTo>
                  <a:lnTo>
                    <a:pt x="502100" y="3415066"/>
                  </a:lnTo>
                  <a:lnTo>
                    <a:pt x="446544" y="3415066"/>
                  </a:lnTo>
                  <a:lnTo>
                    <a:pt x="376415" y="3282054"/>
                  </a:lnTo>
                  <a:lnTo>
                    <a:pt x="419881" y="3259136"/>
                  </a:lnTo>
                  <a:lnTo>
                    <a:pt x="364337" y="3259136"/>
                  </a:lnTo>
                  <a:lnTo>
                    <a:pt x="297992" y="3133314"/>
                  </a:lnTo>
                  <a:lnTo>
                    <a:pt x="488975" y="3032620"/>
                  </a:lnTo>
                  <a:lnTo>
                    <a:pt x="476884" y="3009701"/>
                  </a:lnTo>
                  <a:close/>
                </a:path>
                <a:path w="6353809" h="3589020">
                  <a:moveTo>
                    <a:pt x="641565" y="3312238"/>
                  </a:moveTo>
                  <a:lnTo>
                    <a:pt x="446544" y="3415066"/>
                  </a:lnTo>
                  <a:lnTo>
                    <a:pt x="502100" y="3415066"/>
                  </a:lnTo>
                  <a:lnTo>
                    <a:pt x="653656" y="3335157"/>
                  </a:lnTo>
                  <a:lnTo>
                    <a:pt x="641565" y="3312238"/>
                  </a:lnTo>
                  <a:close/>
                </a:path>
                <a:path w="6353809" h="3589020">
                  <a:moveTo>
                    <a:pt x="665987" y="2955944"/>
                  </a:moveTo>
                  <a:lnTo>
                    <a:pt x="634390" y="2955944"/>
                  </a:lnTo>
                  <a:lnTo>
                    <a:pt x="795032" y="3260613"/>
                  </a:lnTo>
                  <a:lnTo>
                    <a:pt x="819746" y="3247581"/>
                  </a:lnTo>
                  <a:lnTo>
                    <a:pt x="665987" y="2955944"/>
                  </a:lnTo>
                  <a:close/>
                </a:path>
                <a:path w="6353809" h="3589020">
                  <a:moveTo>
                    <a:pt x="531494" y="3170999"/>
                  </a:moveTo>
                  <a:lnTo>
                    <a:pt x="364337" y="3259136"/>
                  </a:lnTo>
                  <a:lnTo>
                    <a:pt x="419881" y="3259136"/>
                  </a:lnTo>
                  <a:lnTo>
                    <a:pt x="543572" y="3193916"/>
                  </a:lnTo>
                  <a:lnTo>
                    <a:pt x="531494" y="3170999"/>
                  </a:lnTo>
                  <a:close/>
                </a:path>
                <a:path w="6353809" h="3589020">
                  <a:moveTo>
                    <a:pt x="766559" y="2856971"/>
                  </a:moveTo>
                  <a:lnTo>
                    <a:pt x="502780" y="2996049"/>
                  </a:lnTo>
                  <a:lnTo>
                    <a:pt x="514870" y="3018966"/>
                  </a:lnTo>
                  <a:lnTo>
                    <a:pt x="634390" y="2955944"/>
                  </a:lnTo>
                  <a:lnTo>
                    <a:pt x="665987" y="2955944"/>
                  </a:lnTo>
                  <a:lnTo>
                    <a:pt x="659117" y="2942912"/>
                  </a:lnTo>
                  <a:lnTo>
                    <a:pt x="778649" y="2879888"/>
                  </a:lnTo>
                  <a:lnTo>
                    <a:pt x="766559" y="2856971"/>
                  </a:lnTo>
                  <a:close/>
                </a:path>
                <a:path w="6353809" h="3589020">
                  <a:moveTo>
                    <a:pt x="844805" y="2874149"/>
                  </a:moveTo>
                  <a:lnTo>
                    <a:pt x="822210" y="2874149"/>
                  </a:lnTo>
                  <a:lnTo>
                    <a:pt x="838606" y="2918334"/>
                  </a:lnTo>
                  <a:lnTo>
                    <a:pt x="855764" y="2909286"/>
                  </a:lnTo>
                  <a:lnTo>
                    <a:pt x="844805" y="2874149"/>
                  </a:lnTo>
                  <a:close/>
                </a:path>
                <a:path w="6353809" h="3589020">
                  <a:moveTo>
                    <a:pt x="818502" y="2818102"/>
                  </a:moveTo>
                  <a:lnTo>
                    <a:pt x="792429" y="2831843"/>
                  </a:lnTo>
                  <a:lnTo>
                    <a:pt x="816368" y="2877229"/>
                  </a:lnTo>
                  <a:lnTo>
                    <a:pt x="822210" y="2874149"/>
                  </a:lnTo>
                  <a:lnTo>
                    <a:pt x="844805" y="2874149"/>
                  </a:lnTo>
                  <a:lnTo>
                    <a:pt x="840104" y="2859078"/>
                  </a:lnTo>
                  <a:lnTo>
                    <a:pt x="818502" y="2818102"/>
                  </a:lnTo>
                  <a:close/>
                </a:path>
                <a:path w="6353809" h="3589020">
                  <a:moveTo>
                    <a:pt x="1010818" y="3061844"/>
                  </a:moveTo>
                  <a:lnTo>
                    <a:pt x="1005789" y="3085241"/>
                  </a:lnTo>
                  <a:lnTo>
                    <a:pt x="1026879" y="3090800"/>
                  </a:lnTo>
                  <a:lnTo>
                    <a:pt x="1047345" y="3094154"/>
                  </a:lnTo>
                  <a:lnTo>
                    <a:pt x="1067184" y="3095303"/>
                  </a:lnTo>
                  <a:lnTo>
                    <a:pt x="1086396" y="3094249"/>
                  </a:lnTo>
                  <a:lnTo>
                    <a:pt x="1105379" y="3091071"/>
                  </a:lnTo>
                  <a:lnTo>
                    <a:pt x="1124532" y="3085852"/>
                  </a:lnTo>
                  <a:lnTo>
                    <a:pt x="1143855" y="3078591"/>
                  </a:lnTo>
                  <a:lnTo>
                    <a:pt x="1161987" y="3069937"/>
                  </a:lnTo>
                  <a:lnTo>
                    <a:pt x="1065594" y="3069937"/>
                  </a:lnTo>
                  <a:lnTo>
                    <a:pt x="1047862" y="3068993"/>
                  </a:lnTo>
                  <a:lnTo>
                    <a:pt x="1029604" y="3066296"/>
                  </a:lnTo>
                  <a:lnTo>
                    <a:pt x="1010818" y="3061844"/>
                  </a:lnTo>
                  <a:close/>
                </a:path>
                <a:path w="6353809" h="3589020">
                  <a:moveTo>
                    <a:pt x="1222667" y="2902501"/>
                  </a:moveTo>
                  <a:lnTo>
                    <a:pt x="1155374" y="2902501"/>
                  </a:lnTo>
                  <a:lnTo>
                    <a:pt x="1163827" y="2902878"/>
                  </a:lnTo>
                  <a:lnTo>
                    <a:pt x="1171592" y="2904010"/>
                  </a:lnTo>
                  <a:lnTo>
                    <a:pt x="1206988" y="2928550"/>
                  </a:lnTo>
                  <a:lnTo>
                    <a:pt x="1219817" y="2966752"/>
                  </a:lnTo>
                  <a:lnTo>
                    <a:pt x="1217882" y="2981506"/>
                  </a:lnTo>
                  <a:lnTo>
                    <a:pt x="1188845" y="3022775"/>
                  </a:lnTo>
                  <a:lnTo>
                    <a:pt x="1152194" y="3047033"/>
                  </a:lnTo>
                  <a:lnTo>
                    <a:pt x="1117093" y="3061915"/>
                  </a:lnTo>
                  <a:lnTo>
                    <a:pt x="1065594" y="3069937"/>
                  </a:lnTo>
                  <a:lnTo>
                    <a:pt x="1161987" y="3069937"/>
                  </a:lnTo>
                  <a:lnTo>
                    <a:pt x="1198549" y="3046927"/>
                  </a:lnTo>
                  <a:lnTo>
                    <a:pt x="1231356" y="3012489"/>
                  </a:lnTo>
                  <a:lnTo>
                    <a:pt x="1246016" y="2973430"/>
                  </a:lnTo>
                  <a:lnTo>
                    <a:pt x="1246543" y="2963156"/>
                  </a:lnTo>
                  <a:lnTo>
                    <a:pt x="1245757" y="2952753"/>
                  </a:lnTo>
                  <a:lnTo>
                    <a:pt x="1243593" y="2942288"/>
                  </a:lnTo>
                  <a:lnTo>
                    <a:pt x="1240053" y="2931761"/>
                  </a:lnTo>
                  <a:lnTo>
                    <a:pt x="1235138" y="2921172"/>
                  </a:lnTo>
                  <a:lnTo>
                    <a:pt x="1229023" y="2910875"/>
                  </a:lnTo>
                  <a:lnTo>
                    <a:pt x="1222667" y="2902501"/>
                  </a:lnTo>
                  <a:close/>
                </a:path>
                <a:path w="6353809" h="3589020">
                  <a:moveTo>
                    <a:pt x="1061878" y="2717407"/>
                  </a:moveTo>
                  <a:lnTo>
                    <a:pt x="1017122" y="2724978"/>
                  </a:lnTo>
                  <a:lnTo>
                    <a:pt x="973602" y="2745424"/>
                  </a:lnTo>
                  <a:lnTo>
                    <a:pt x="941946" y="2769397"/>
                  </a:lnTo>
                  <a:lnTo>
                    <a:pt x="914412" y="2806453"/>
                  </a:lnTo>
                  <a:lnTo>
                    <a:pt x="905751" y="2847742"/>
                  </a:lnTo>
                  <a:lnTo>
                    <a:pt x="906736" y="2858592"/>
                  </a:lnTo>
                  <a:lnTo>
                    <a:pt x="923740" y="2901258"/>
                  </a:lnTo>
                  <a:lnTo>
                    <a:pt x="959902" y="2930504"/>
                  </a:lnTo>
                  <a:lnTo>
                    <a:pt x="988149" y="2934921"/>
                  </a:lnTo>
                  <a:lnTo>
                    <a:pt x="998629" y="2934604"/>
                  </a:lnTo>
                  <a:lnTo>
                    <a:pt x="1046073" y="2925768"/>
                  </a:lnTo>
                  <a:lnTo>
                    <a:pt x="1087887" y="2914287"/>
                  </a:lnTo>
                  <a:lnTo>
                    <a:pt x="1101086" y="2910875"/>
                  </a:lnTo>
                  <a:lnTo>
                    <a:pt x="1113453" y="2908002"/>
                  </a:lnTo>
                  <a:lnTo>
                    <a:pt x="992984" y="2908002"/>
                  </a:lnTo>
                  <a:lnTo>
                    <a:pt x="985278" y="2907675"/>
                  </a:lnTo>
                  <a:lnTo>
                    <a:pt x="950177" y="2889484"/>
                  </a:lnTo>
                  <a:lnTo>
                    <a:pt x="932499" y="2846082"/>
                  </a:lnTo>
                  <a:lnTo>
                    <a:pt x="933236" y="2831204"/>
                  </a:lnTo>
                  <a:lnTo>
                    <a:pt x="958700" y="2787869"/>
                  </a:lnTo>
                  <a:lnTo>
                    <a:pt x="998550" y="2761073"/>
                  </a:lnTo>
                  <a:lnTo>
                    <a:pt x="1037892" y="2745745"/>
                  </a:lnTo>
                  <a:lnTo>
                    <a:pt x="1062726" y="2742670"/>
                  </a:lnTo>
                  <a:lnTo>
                    <a:pt x="1106637" y="2742670"/>
                  </a:lnTo>
                  <a:lnTo>
                    <a:pt x="1109497" y="2726434"/>
                  </a:lnTo>
                  <a:lnTo>
                    <a:pt x="1093126" y="2721527"/>
                  </a:lnTo>
                  <a:lnTo>
                    <a:pt x="1077253" y="2718518"/>
                  </a:lnTo>
                  <a:lnTo>
                    <a:pt x="1061878" y="2717407"/>
                  </a:lnTo>
                  <a:close/>
                </a:path>
                <a:path w="6353809" h="3589020">
                  <a:moveTo>
                    <a:pt x="1158569" y="2875238"/>
                  </a:moveTo>
                  <a:lnTo>
                    <a:pt x="1110982" y="2881405"/>
                  </a:lnTo>
                  <a:lnTo>
                    <a:pt x="1055729" y="2895953"/>
                  </a:lnTo>
                  <a:lnTo>
                    <a:pt x="1043055" y="2899293"/>
                  </a:lnTo>
                  <a:lnTo>
                    <a:pt x="1001433" y="2907602"/>
                  </a:lnTo>
                  <a:lnTo>
                    <a:pt x="992984" y="2908002"/>
                  </a:lnTo>
                  <a:lnTo>
                    <a:pt x="1113453" y="2908002"/>
                  </a:lnTo>
                  <a:lnTo>
                    <a:pt x="1125181" y="2905622"/>
                  </a:lnTo>
                  <a:lnTo>
                    <a:pt x="1136049" y="2903874"/>
                  </a:lnTo>
                  <a:lnTo>
                    <a:pt x="1146114" y="2902833"/>
                  </a:lnTo>
                  <a:lnTo>
                    <a:pt x="1155374" y="2902501"/>
                  </a:lnTo>
                  <a:lnTo>
                    <a:pt x="1222667" y="2902501"/>
                  </a:lnTo>
                  <a:lnTo>
                    <a:pt x="1222300" y="2902018"/>
                  </a:lnTo>
                  <a:lnTo>
                    <a:pt x="1189185" y="2879924"/>
                  </a:lnTo>
                  <a:lnTo>
                    <a:pt x="1169289" y="2875781"/>
                  </a:lnTo>
                  <a:lnTo>
                    <a:pt x="1158569" y="2875238"/>
                  </a:lnTo>
                  <a:close/>
                </a:path>
                <a:path w="6353809" h="3589020">
                  <a:moveTo>
                    <a:pt x="1106637" y="2742670"/>
                  </a:moveTo>
                  <a:lnTo>
                    <a:pt x="1062726" y="2742670"/>
                  </a:lnTo>
                  <a:lnTo>
                    <a:pt x="1076107" y="2743410"/>
                  </a:lnTo>
                  <a:lnTo>
                    <a:pt x="1090343" y="2745689"/>
                  </a:lnTo>
                  <a:lnTo>
                    <a:pt x="1105433" y="2749508"/>
                  </a:lnTo>
                  <a:lnTo>
                    <a:pt x="1106637" y="274267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xfrm>
            <a:off x="8397240" y="4906517"/>
            <a:ext cx="23622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30"/>
              </a:spcBef>
            </a:pPr>
            <a:fld id="{81D60167-4931-47E6-BA6A-407CBD079E47}" type="slidenum">
              <a:rPr lang="de-DE" spc="40" smtClean="0"/>
              <a:pPr marL="39370">
                <a:spcBef>
                  <a:spcPts val="30"/>
                </a:spcBef>
              </a:pPr>
              <a:t>35</a:t>
            </a:fld>
            <a:endParaRPr spc="53" dirty="0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8217" y="327387"/>
            <a:ext cx="8555567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52" dirty="0"/>
              <a:t>Convolutions </a:t>
            </a:r>
            <a:r>
              <a:rPr spc="260" dirty="0"/>
              <a:t>on </a:t>
            </a:r>
            <a:r>
              <a:rPr spc="413" dirty="0"/>
              <a:t>RGB</a:t>
            </a:r>
            <a:r>
              <a:rPr spc="-1007" dirty="0"/>
              <a:t> </a:t>
            </a:r>
            <a:r>
              <a:rPr spc="272" dirty="0"/>
              <a:t>Images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63205" y="5943600"/>
            <a:ext cx="655404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100" dirty="0">
                <a:latin typeface="Trebuchet MS"/>
                <a:cs typeface="Trebuchet MS"/>
              </a:rPr>
              <a:t>Images</a:t>
            </a:r>
            <a:r>
              <a:rPr sz="2667" spc="-133" dirty="0">
                <a:latin typeface="Trebuchet MS"/>
                <a:cs typeface="Trebuchet MS"/>
              </a:rPr>
              <a:t> </a:t>
            </a:r>
            <a:r>
              <a:rPr sz="2667" spc="60" dirty="0">
                <a:latin typeface="Trebuchet MS"/>
                <a:cs typeface="Trebuchet MS"/>
              </a:rPr>
              <a:t>have</a:t>
            </a:r>
            <a:r>
              <a:rPr sz="2667" spc="-120" dirty="0">
                <a:latin typeface="Trebuchet MS"/>
                <a:cs typeface="Trebuchet MS"/>
              </a:rPr>
              <a:t> </a:t>
            </a:r>
            <a:r>
              <a:rPr sz="2667" spc="-67" dirty="0">
                <a:latin typeface="Trebuchet MS"/>
                <a:cs typeface="Trebuchet MS"/>
              </a:rPr>
              <a:t>depth:</a:t>
            </a:r>
            <a:r>
              <a:rPr sz="2667" spc="-120" dirty="0">
                <a:latin typeface="Trebuchet MS"/>
                <a:cs typeface="Trebuchet MS"/>
              </a:rPr>
              <a:t> </a:t>
            </a:r>
            <a:r>
              <a:rPr sz="2667" spc="-180" dirty="0">
                <a:latin typeface="Trebuchet MS"/>
                <a:cs typeface="Trebuchet MS"/>
              </a:rPr>
              <a:t>e.g.</a:t>
            </a:r>
            <a:r>
              <a:rPr sz="2667" spc="-120" dirty="0">
                <a:latin typeface="Trebuchet MS"/>
                <a:cs typeface="Trebuchet MS"/>
              </a:rPr>
              <a:t> </a:t>
            </a:r>
            <a:r>
              <a:rPr sz="2667" spc="173" dirty="0">
                <a:latin typeface="Trebuchet MS"/>
                <a:cs typeface="Trebuchet MS"/>
              </a:rPr>
              <a:t>RGB</a:t>
            </a:r>
            <a:r>
              <a:rPr sz="2667" spc="-133" dirty="0">
                <a:latin typeface="Trebuchet MS"/>
                <a:cs typeface="Trebuchet MS"/>
              </a:rPr>
              <a:t> </a:t>
            </a:r>
            <a:r>
              <a:rPr sz="2667" spc="40" dirty="0">
                <a:latin typeface="Trebuchet MS"/>
                <a:cs typeface="Trebuchet MS"/>
              </a:rPr>
              <a:t>-&gt;</a:t>
            </a:r>
            <a:r>
              <a:rPr sz="2667" spc="-120" dirty="0">
                <a:latin typeface="Trebuchet MS"/>
                <a:cs typeface="Trebuchet MS"/>
              </a:rPr>
              <a:t> </a:t>
            </a:r>
            <a:r>
              <a:rPr sz="2667" dirty="0">
                <a:latin typeface="Trebuchet MS"/>
                <a:cs typeface="Trebuchet MS"/>
              </a:rPr>
              <a:t>3</a:t>
            </a:r>
            <a:r>
              <a:rPr sz="2667" spc="-127" dirty="0">
                <a:latin typeface="Trebuchet MS"/>
                <a:cs typeface="Trebuchet MS"/>
              </a:rPr>
              <a:t> </a:t>
            </a:r>
            <a:r>
              <a:rPr sz="2667" spc="53" dirty="0">
                <a:latin typeface="Trebuchet MS"/>
                <a:cs typeface="Trebuchet MS"/>
              </a:rPr>
              <a:t>channels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20569" y="3501137"/>
            <a:ext cx="4613487" cy="16588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00272">
              <a:spcBef>
                <a:spcPts val="133"/>
              </a:spcBef>
            </a:pPr>
            <a:r>
              <a:rPr sz="2667" spc="87" dirty="0">
                <a:latin typeface="Trebuchet MS"/>
                <a:cs typeface="Trebuchet MS"/>
              </a:rPr>
              <a:t>Convolve </a:t>
            </a:r>
            <a:r>
              <a:rPr sz="2667" spc="-140" dirty="0">
                <a:latin typeface="Trebuchet MS"/>
                <a:cs typeface="Trebuchet MS"/>
              </a:rPr>
              <a:t>filter </a:t>
            </a:r>
            <a:r>
              <a:rPr sz="2667" spc="-67" dirty="0">
                <a:latin typeface="Trebuchet MS"/>
                <a:cs typeface="Trebuchet MS"/>
              </a:rPr>
              <a:t>with</a:t>
            </a:r>
            <a:r>
              <a:rPr sz="2667" spc="-380" dirty="0">
                <a:latin typeface="Trebuchet MS"/>
                <a:cs typeface="Trebuchet MS"/>
              </a:rPr>
              <a:t> </a:t>
            </a:r>
            <a:r>
              <a:rPr sz="2667" spc="67" dirty="0">
                <a:latin typeface="Trebuchet MS"/>
                <a:cs typeface="Trebuchet MS"/>
              </a:rPr>
              <a:t>image  </a:t>
            </a:r>
            <a:r>
              <a:rPr sz="2667" spc="-305" dirty="0">
                <a:latin typeface="Trebuchet MS"/>
                <a:cs typeface="Trebuchet MS"/>
              </a:rPr>
              <a:t>i.e., </a:t>
            </a:r>
            <a:r>
              <a:rPr sz="2667" spc="-147" dirty="0">
                <a:latin typeface="Trebuchet MS"/>
                <a:cs typeface="Trebuchet MS"/>
              </a:rPr>
              <a:t>‘slide’ </a:t>
            </a:r>
            <a:r>
              <a:rPr sz="2667" spc="40" dirty="0">
                <a:latin typeface="Trebuchet MS"/>
                <a:cs typeface="Trebuchet MS"/>
              </a:rPr>
              <a:t>over </a:t>
            </a:r>
            <a:r>
              <a:rPr sz="2667" spc="-240" dirty="0">
                <a:latin typeface="Trebuchet MS"/>
                <a:cs typeface="Trebuchet MS"/>
              </a:rPr>
              <a:t>it</a:t>
            </a:r>
            <a:r>
              <a:rPr sz="2667" spc="-587" dirty="0">
                <a:latin typeface="Trebuchet MS"/>
                <a:cs typeface="Trebuchet MS"/>
              </a:rPr>
              <a:t> </a:t>
            </a:r>
            <a:r>
              <a:rPr sz="2667" spc="-87" dirty="0">
                <a:latin typeface="Trebuchet MS"/>
                <a:cs typeface="Trebuchet MS"/>
              </a:rPr>
              <a:t>and:</a:t>
            </a:r>
            <a:endParaRPr sz="2667">
              <a:latin typeface="Trebuchet MS"/>
              <a:cs typeface="Trebuchet MS"/>
            </a:endParaRPr>
          </a:p>
          <a:p>
            <a:pPr marL="474121" indent="-457189">
              <a:buFont typeface="Arial"/>
              <a:buChar char="−"/>
              <a:tabLst>
                <a:tab pos="473275" algn="l"/>
                <a:tab pos="474121" algn="l"/>
              </a:tabLst>
            </a:pPr>
            <a:r>
              <a:rPr sz="2667" spc="47" dirty="0">
                <a:latin typeface="Trebuchet MS"/>
                <a:cs typeface="Trebuchet MS"/>
              </a:rPr>
              <a:t>apply </a:t>
            </a:r>
            <a:r>
              <a:rPr sz="2667" spc="-140" dirty="0">
                <a:latin typeface="Trebuchet MS"/>
                <a:cs typeface="Trebuchet MS"/>
              </a:rPr>
              <a:t>filter </a:t>
            </a:r>
            <a:r>
              <a:rPr sz="2667" spc="-113" dirty="0">
                <a:latin typeface="Trebuchet MS"/>
                <a:cs typeface="Trebuchet MS"/>
              </a:rPr>
              <a:t>at </a:t>
            </a:r>
            <a:r>
              <a:rPr sz="2667" spc="67" dirty="0">
                <a:latin typeface="Trebuchet MS"/>
                <a:cs typeface="Trebuchet MS"/>
              </a:rPr>
              <a:t>each</a:t>
            </a:r>
            <a:r>
              <a:rPr sz="2667" spc="-347" dirty="0">
                <a:latin typeface="Trebuchet MS"/>
                <a:cs typeface="Trebuchet MS"/>
              </a:rPr>
              <a:t> </a:t>
            </a:r>
            <a:r>
              <a:rPr sz="2667" spc="-20" dirty="0">
                <a:latin typeface="Trebuchet MS"/>
                <a:cs typeface="Trebuchet MS"/>
              </a:rPr>
              <a:t>location</a:t>
            </a:r>
            <a:endParaRPr sz="2667">
              <a:latin typeface="Trebuchet MS"/>
              <a:cs typeface="Trebuchet MS"/>
            </a:endParaRPr>
          </a:p>
          <a:p>
            <a:pPr marL="474121" indent="-457189">
              <a:buFont typeface="Arial"/>
              <a:buChar char="−"/>
              <a:tabLst>
                <a:tab pos="473275" algn="l"/>
                <a:tab pos="474121" algn="l"/>
              </a:tabLst>
            </a:pPr>
            <a:r>
              <a:rPr sz="2667" dirty="0">
                <a:latin typeface="Trebuchet MS"/>
                <a:cs typeface="Trebuchet MS"/>
              </a:rPr>
              <a:t>dot</a:t>
            </a:r>
            <a:r>
              <a:rPr sz="2667" spc="-133" dirty="0">
                <a:latin typeface="Trebuchet MS"/>
                <a:cs typeface="Trebuchet MS"/>
              </a:rPr>
              <a:t> </a:t>
            </a:r>
            <a:r>
              <a:rPr sz="2667" spc="47" dirty="0">
                <a:latin typeface="Trebuchet MS"/>
                <a:cs typeface="Trebuchet MS"/>
              </a:rPr>
              <a:t>products</a:t>
            </a:r>
            <a:endParaRPr sz="2667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47775" y="1450848"/>
            <a:ext cx="1170940" cy="626533"/>
            <a:chOff x="560831" y="1088136"/>
            <a:chExt cx="878205" cy="469900"/>
          </a:xfrm>
        </p:grpSpPr>
        <p:sp>
          <p:nvSpPr>
            <p:cNvPr id="6" name="object 6"/>
            <p:cNvSpPr/>
            <p:nvPr/>
          </p:nvSpPr>
          <p:spPr>
            <a:xfrm>
              <a:off x="560831" y="1088136"/>
              <a:ext cx="877824" cy="4693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603778" y="1109446"/>
              <a:ext cx="716915" cy="314960"/>
            </a:xfrm>
            <a:custGeom>
              <a:avLst/>
              <a:gdLst/>
              <a:ahLst/>
              <a:cxnLst/>
              <a:rect l="l" t="t" r="r" b="b"/>
              <a:pathLst>
                <a:path w="716915" h="314959">
                  <a:moveTo>
                    <a:pt x="641319" y="291231"/>
                  </a:moveTo>
                  <a:lnTo>
                    <a:pt x="631534" y="314667"/>
                  </a:lnTo>
                  <a:lnTo>
                    <a:pt x="716526" y="308863"/>
                  </a:lnTo>
                  <a:lnTo>
                    <a:pt x="705542" y="296125"/>
                  </a:lnTo>
                  <a:lnTo>
                    <a:pt x="653040" y="296125"/>
                  </a:lnTo>
                  <a:lnTo>
                    <a:pt x="641319" y="291231"/>
                  </a:lnTo>
                  <a:close/>
                </a:path>
                <a:path w="716915" h="314959">
                  <a:moveTo>
                    <a:pt x="651108" y="267788"/>
                  </a:moveTo>
                  <a:lnTo>
                    <a:pt x="641319" y="291231"/>
                  </a:lnTo>
                  <a:lnTo>
                    <a:pt x="653040" y="296125"/>
                  </a:lnTo>
                  <a:lnTo>
                    <a:pt x="662826" y="272681"/>
                  </a:lnTo>
                  <a:lnTo>
                    <a:pt x="651108" y="267788"/>
                  </a:lnTo>
                  <a:close/>
                </a:path>
                <a:path w="716915" h="314959">
                  <a:moveTo>
                    <a:pt x="660895" y="244348"/>
                  </a:moveTo>
                  <a:lnTo>
                    <a:pt x="651108" y="267788"/>
                  </a:lnTo>
                  <a:lnTo>
                    <a:pt x="662826" y="272681"/>
                  </a:lnTo>
                  <a:lnTo>
                    <a:pt x="653040" y="296125"/>
                  </a:lnTo>
                  <a:lnTo>
                    <a:pt x="705542" y="296125"/>
                  </a:lnTo>
                  <a:lnTo>
                    <a:pt x="660895" y="244348"/>
                  </a:lnTo>
                  <a:close/>
                </a:path>
                <a:path w="716915" h="314959">
                  <a:moveTo>
                    <a:pt x="9786" y="0"/>
                  </a:moveTo>
                  <a:lnTo>
                    <a:pt x="0" y="23444"/>
                  </a:lnTo>
                  <a:lnTo>
                    <a:pt x="641319" y="291231"/>
                  </a:lnTo>
                  <a:lnTo>
                    <a:pt x="651108" y="267788"/>
                  </a:lnTo>
                  <a:lnTo>
                    <a:pt x="9786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69175" y="989584"/>
            <a:ext cx="87460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67" dirty="0">
                <a:latin typeface="Trebuchet MS"/>
                <a:cs typeface="Trebuchet MS"/>
              </a:rPr>
              <a:t>w</a:t>
            </a:r>
            <a:r>
              <a:rPr sz="2667" spc="-20" dirty="0">
                <a:latin typeface="Trebuchet MS"/>
                <a:cs typeface="Trebuchet MS"/>
              </a:rPr>
              <a:t>i</a:t>
            </a:r>
            <a:r>
              <a:rPr sz="2667" spc="120" dirty="0">
                <a:latin typeface="Trebuchet MS"/>
                <a:cs typeface="Trebuchet MS"/>
              </a:rPr>
              <a:t>d</a:t>
            </a:r>
            <a:r>
              <a:rPr sz="2667" spc="-247" dirty="0">
                <a:latin typeface="Trebuchet MS"/>
                <a:cs typeface="Trebuchet MS"/>
              </a:rPr>
              <a:t>t</a:t>
            </a:r>
            <a:r>
              <a:rPr sz="2667" spc="60" dirty="0">
                <a:latin typeface="Trebuchet MS"/>
                <a:cs typeface="Trebuchet MS"/>
              </a:rPr>
              <a:t>h</a:t>
            </a:r>
            <a:endParaRPr sz="2667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097023" y="1377696"/>
            <a:ext cx="475827" cy="699347"/>
            <a:chOff x="1572767" y="1033272"/>
            <a:chExt cx="356870" cy="524510"/>
          </a:xfrm>
        </p:grpSpPr>
        <p:sp>
          <p:nvSpPr>
            <p:cNvPr id="10" name="object 10"/>
            <p:cNvSpPr/>
            <p:nvPr/>
          </p:nvSpPr>
          <p:spPr>
            <a:xfrm>
              <a:off x="1572767" y="1033272"/>
              <a:ext cx="356616" cy="5242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615020" y="1055382"/>
              <a:ext cx="194945" cy="363220"/>
            </a:xfrm>
            <a:custGeom>
              <a:avLst/>
              <a:gdLst/>
              <a:ahLst/>
              <a:cxnLst/>
              <a:rect l="l" t="t" r="r" b="b"/>
              <a:pathLst>
                <a:path w="194944" h="363219">
                  <a:moveTo>
                    <a:pt x="148777" y="300972"/>
                  </a:moveTo>
                  <a:lnTo>
                    <a:pt x="126187" y="312585"/>
                  </a:lnTo>
                  <a:lnTo>
                    <a:pt x="194919" y="362927"/>
                  </a:lnTo>
                  <a:lnTo>
                    <a:pt x="194345" y="312267"/>
                  </a:lnTo>
                  <a:lnTo>
                    <a:pt x="154584" y="312267"/>
                  </a:lnTo>
                  <a:lnTo>
                    <a:pt x="148777" y="300972"/>
                  </a:lnTo>
                  <a:close/>
                </a:path>
                <a:path w="194944" h="363219">
                  <a:moveTo>
                    <a:pt x="171367" y="289359"/>
                  </a:moveTo>
                  <a:lnTo>
                    <a:pt x="148777" y="300972"/>
                  </a:lnTo>
                  <a:lnTo>
                    <a:pt x="154584" y="312267"/>
                  </a:lnTo>
                  <a:lnTo>
                    <a:pt x="177177" y="300659"/>
                  </a:lnTo>
                  <a:lnTo>
                    <a:pt x="171367" y="289359"/>
                  </a:lnTo>
                  <a:close/>
                </a:path>
                <a:path w="194944" h="363219">
                  <a:moveTo>
                    <a:pt x="193954" y="277749"/>
                  </a:moveTo>
                  <a:lnTo>
                    <a:pt x="171367" y="289359"/>
                  </a:lnTo>
                  <a:lnTo>
                    <a:pt x="177177" y="300659"/>
                  </a:lnTo>
                  <a:lnTo>
                    <a:pt x="154584" y="312267"/>
                  </a:lnTo>
                  <a:lnTo>
                    <a:pt x="194345" y="312267"/>
                  </a:lnTo>
                  <a:lnTo>
                    <a:pt x="193954" y="277749"/>
                  </a:lnTo>
                  <a:close/>
                </a:path>
                <a:path w="194944" h="363219">
                  <a:moveTo>
                    <a:pt x="22580" y="0"/>
                  </a:moveTo>
                  <a:lnTo>
                    <a:pt x="0" y="11607"/>
                  </a:lnTo>
                  <a:lnTo>
                    <a:pt x="148777" y="300972"/>
                  </a:lnTo>
                  <a:lnTo>
                    <a:pt x="171367" y="289359"/>
                  </a:lnTo>
                  <a:lnTo>
                    <a:pt x="2258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06253" y="969263"/>
            <a:ext cx="232664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404585" algn="l"/>
              </a:tabLst>
            </a:pPr>
            <a:r>
              <a:rPr sz="2667" spc="67" dirty="0">
                <a:latin typeface="Trebuchet MS"/>
                <a:cs typeface="Trebuchet MS"/>
              </a:rPr>
              <a:t>h</a:t>
            </a:r>
            <a:r>
              <a:rPr sz="2667" spc="73" dirty="0">
                <a:latin typeface="Trebuchet MS"/>
                <a:cs typeface="Trebuchet MS"/>
              </a:rPr>
              <a:t>e</a:t>
            </a:r>
            <a:r>
              <a:rPr sz="2667" spc="-233" dirty="0">
                <a:latin typeface="Trebuchet MS"/>
                <a:cs typeface="Trebuchet MS"/>
              </a:rPr>
              <a:t>i</a:t>
            </a:r>
            <a:r>
              <a:rPr sz="2667" spc="272" dirty="0">
                <a:latin typeface="Trebuchet MS"/>
                <a:cs typeface="Trebuchet MS"/>
              </a:rPr>
              <a:t>g</a:t>
            </a:r>
            <a:r>
              <a:rPr sz="2667" spc="-113" dirty="0">
                <a:latin typeface="Trebuchet MS"/>
                <a:cs typeface="Trebuchet MS"/>
              </a:rPr>
              <a:t>h</a:t>
            </a:r>
            <a:r>
              <a:rPr sz="2667" spc="-80" dirty="0">
                <a:latin typeface="Trebuchet MS"/>
                <a:cs typeface="Trebuchet MS"/>
              </a:rPr>
              <a:t>t</a:t>
            </a:r>
            <a:r>
              <a:rPr sz="2667" dirty="0">
                <a:latin typeface="Trebuchet MS"/>
                <a:cs typeface="Trebuchet MS"/>
              </a:rPr>
              <a:t>	</a:t>
            </a:r>
            <a:r>
              <a:rPr sz="2667" spc="100" dirty="0">
                <a:latin typeface="Trebuchet MS"/>
                <a:cs typeface="Trebuchet MS"/>
              </a:rPr>
              <a:t>d</a:t>
            </a:r>
            <a:r>
              <a:rPr sz="2667" spc="107" dirty="0">
                <a:latin typeface="Trebuchet MS"/>
                <a:cs typeface="Trebuchet MS"/>
              </a:rPr>
              <a:t>e</a:t>
            </a:r>
            <a:r>
              <a:rPr sz="2667" spc="120" dirty="0">
                <a:latin typeface="Trebuchet MS"/>
                <a:cs typeface="Trebuchet MS"/>
              </a:rPr>
              <a:t>p</a:t>
            </a:r>
            <a:r>
              <a:rPr sz="2667" spc="-247" dirty="0">
                <a:latin typeface="Trebuchet MS"/>
                <a:cs typeface="Trebuchet MS"/>
              </a:rPr>
              <a:t>t</a:t>
            </a:r>
            <a:r>
              <a:rPr sz="2667" spc="60" dirty="0">
                <a:latin typeface="Trebuchet MS"/>
                <a:cs typeface="Trebuchet MS"/>
              </a:rPr>
              <a:t>h</a:t>
            </a:r>
            <a:endParaRPr sz="2667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388607" y="2877311"/>
            <a:ext cx="358140" cy="568960"/>
            <a:chOff x="4791455" y="2157983"/>
            <a:chExt cx="268605" cy="426720"/>
          </a:xfrm>
        </p:grpSpPr>
        <p:sp>
          <p:nvSpPr>
            <p:cNvPr id="14" name="object 14"/>
            <p:cNvSpPr/>
            <p:nvPr/>
          </p:nvSpPr>
          <p:spPr>
            <a:xfrm>
              <a:off x="4791455" y="2157983"/>
              <a:ext cx="268224" cy="4267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838052" y="2181364"/>
              <a:ext cx="176618" cy="33323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838052" y="2181364"/>
              <a:ext cx="177165" cy="333375"/>
            </a:xfrm>
            <a:custGeom>
              <a:avLst/>
              <a:gdLst/>
              <a:ahLst/>
              <a:cxnLst/>
              <a:rect l="l" t="t" r="r" b="b"/>
              <a:pathLst>
                <a:path w="177164" h="333375">
                  <a:moveTo>
                    <a:pt x="0" y="0"/>
                  </a:moveTo>
                  <a:lnTo>
                    <a:pt x="176618" y="0"/>
                  </a:lnTo>
                  <a:lnTo>
                    <a:pt x="176618" y="333227"/>
                  </a:lnTo>
                  <a:lnTo>
                    <a:pt x="0" y="33322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796031" y="1377697"/>
            <a:ext cx="3097107" cy="947420"/>
            <a:chOff x="2097023" y="1033272"/>
            <a:chExt cx="2322830" cy="710565"/>
          </a:xfrm>
        </p:grpSpPr>
        <p:sp>
          <p:nvSpPr>
            <p:cNvPr id="18" name="object 18"/>
            <p:cNvSpPr/>
            <p:nvPr/>
          </p:nvSpPr>
          <p:spPr>
            <a:xfrm>
              <a:off x="2097023" y="1033272"/>
              <a:ext cx="414527" cy="4815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215032" y="1053414"/>
              <a:ext cx="255270" cy="324485"/>
            </a:xfrm>
            <a:custGeom>
              <a:avLst/>
              <a:gdLst/>
              <a:ahLst/>
              <a:cxnLst/>
              <a:rect l="l" t="t" r="r" b="b"/>
              <a:pathLst>
                <a:path w="255269" h="324484">
                  <a:moveTo>
                    <a:pt x="16535" y="240334"/>
                  </a:moveTo>
                  <a:lnTo>
                    <a:pt x="0" y="323913"/>
                  </a:lnTo>
                  <a:lnTo>
                    <a:pt x="76784" y="286994"/>
                  </a:lnTo>
                  <a:lnTo>
                    <a:pt x="69667" y="281482"/>
                  </a:lnTo>
                  <a:lnTo>
                    <a:pt x="48920" y="281482"/>
                  </a:lnTo>
                  <a:lnTo>
                    <a:pt x="28841" y="265938"/>
                  </a:lnTo>
                  <a:lnTo>
                    <a:pt x="36622" y="255891"/>
                  </a:lnTo>
                  <a:lnTo>
                    <a:pt x="16535" y="240334"/>
                  </a:lnTo>
                  <a:close/>
                </a:path>
                <a:path w="255269" h="324484">
                  <a:moveTo>
                    <a:pt x="36622" y="255891"/>
                  </a:moveTo>
                  <a:lnTo>
                    <a:pt x="28841" y="265938"/>
                  </a:lnTo>
                  <a:lnTo>
                    <a:pt x="48920" y="281482"/>
                  </a:lnTo>
                  <a:lnTo>
                    <a:pt x="56698" y="271439"/>
                  </a:lnTo>
                  <a:lnTo>
                    <a:pt x="36622" y="255891"/>
                  </a:lnTo>
                  <a:close/>
                </a:path>
                <a:path w="255269" h="324484">
                  <a:moveTo>
                    <a:pt x="56698" y="271439"/>
                  </a:moveTo>
                  <a:lnTo>
                    <a:pt x="48920" y="281482"/>
                  </a:lnTo>
                  <a:lnTo>
                    <a:pt x="69667" y="281482"/>
                  </a:lnTo>
                  <a:lnTo>
                    <a:pt x="56698" y="271439"/>
                  </a:lnTo>
                  <a:close/>
                </a:path>
                <a:path w="255269" h="324484">
                  <a:moveTo>
                    <a:pt x="234810" y="0"/>
                  </a:moveTo>
                  <a:lnTo>
                    <a:pt x="36622" y="255891"/>
                  </a:lnTo>
                  <a:lnTo>
                    <a:pt x="56698" y="271439"/>
                  </a:lnTo>
                  <a:lnTo>
                    <a:pt x="254888" y="15544"/>
                  </a:lnTo>
                  <a:lnTo>
                    <a:pt x="23481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200655" y="1304544"/>
              <a:ext cx="2218944" cy="4389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317635" y="1325359"/>
              <a:ext cx="2061210" cy="307340"/>
            </a:xfrm>
            <a:custGeom>
              <a:avLst/>
              <a:gdLst/>
              <a:ahLst/>
              <a:cxnLst/>
              <a:rect l="l" t="t" r="r" b="b"/>
              <a:pathLst>
                <a:path w="2061210" h="307339">
                  <a:moveTo>
                    <a:pt x="70688" y="231521"/>
                  </a:moveTo>
                  <a:lnTo>
                    <a:pt x="0" y="279082"/>
                  </a:lnTo>
                  <a:lnTo>
                    <a:pt x="80454" y="307086"/>
                  </a:lnTo>
                  <a:lnTo>
                    <a:pt x="77409" y="283527"/>
                  </a:lnTo>
                  <a:lnTo>
                    <a:pt x="64604" y="283527"/>
                  </a:lnTo>
                  <a:lnTo>
                    <a:pt x="61340" y="258330"/>
                  </a:lnTo>
                  <a:lnTo>
                    <a:pt x="73942" y="256700"/>
                  </a:lnTo>
                  <a:lnTo>
                    <a:pt x="70688" y="231521"/>
                  </a:lnTo>
                  <a:close/>
                </a:path>
                <a:path w="2061210" h="307339">
                  <a:moveTo>
                    <a:pt x="73942" y="256700"/>
                  </a:moveTo>
                  <a:lnTo>
                    <a:pt x="61340" y="258330"/>
                  </a:lnTo>
                  <a:lnTo>
                    <a:pt x="64604" y="283527"/>
                  </a:lnTo>
                  <a:lnTo>
                    <a:pt x="77199" y="281897"/>
                  </a:lnTo>
                  <a:lnTo>
                    <a:pt x="73942" y="256700"/>
                  </a:lnTo>
                  <a:close/>
                </a:path>
                <a:path w="2061210" h="307339">
                  <a:moveTo>
                    <a:pt x="77199" y="281897"/>
                  </a:moveTo>
                  <a:lnTo>
                    <a:pt x="64604" y="283527"/>
                  </a:lnTo>
                  <a:lnTo>
                    <a:pt x="77409" y="283527"/>
                  </a:lnTo>
                  <a:lnTo>
                    <a:pt x="77199" y="281897"/>
                  </a:lnTo>
                  <a:close/>
                </a:path>
                <a:path w="2061210" h="307339">
                  <a:moveTo>
                    <a:pt x="2057908" y="0"/>
                  </a:moveTo>
                  <a:lnTo>
                    <a:pt x="73942" y="256700"/>
                  </a:lnTo>
                  <a:lnTo>
                    <a:pt x="77199" y="281897"/>
                  </a:lnTo>
                  <a:lnTo>
                    <a:pt x="2061159" y="25196"/>
                  </a:lnTo>
                  <a:lnTo>
                    <a:pt x="2057908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835482" y="2903728"/>
            <a:ext cx="183642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140" dirty="0">
                <a:latin typeface="Trebuchet MS"/>
                <a:cs typeface="Trebuchet MS"/>
              </a:rPr>
              <a:t>filter</a:t>
            </a:r>
            <a:r>
              <a:rPr sz="2667" spc="-220" dirty="0">
                <a:latin typeface="Trebuchet MS"/>
                <a:cs typeface="Trebuchet MS"/>
              </a:rPr>
              <a:t> </a:t>
            </a:r>
            <a:r>
              <a:rPr sz="2667" spc="-267" dirty="0">
                <a:latin typeface="DejaVu Serif"/>
                <a:cs typeface="DejaVu Serif"/>
              </a:rPr>
              <a:t>5×5×3</a:t>
            </a:r>
            <a:endParaRPr sz="2667">
              <a:latin typeface="DejaVu Serif"/>
              <a:cs typeface="DejaVu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145023" y="3507231"/>
            <a:ext cx="914400" cy="15443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 txBox="1"/>
          <p:nvPr/>
        </p:nvSpPr>
        <p:spPr>
          <a:xfrm>
            <a:off x="5206915" y="4941146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02849" y="4746074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12848" y="3900763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270752" y="2353056"/>
            <a:ext cx="455507" cy="739987"/>
            <a:chOff x="4703064" y="1764792"/>
            <a:chExt cx="341630" cy="554990"/>
          </a:xfrm>
        </p:grpSpPr>
        <p:sp>
          <p:nvSpPr>
            <p:cNvPr id="28" name="object 28"/>
            <p:cNvSpPr/>
            <p:nvPr/>
          </p:nvSpPr>
          <p:spPr>
            <a:xfrm>
              <a:off x="4703064" y="1764792"/>
              <a:ext cx="341375" cy="5547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743094" y="1785708"/>
              <a:ext cx="187960" cy="396240"/>
            </a:xfrm>
            <a:custGeom>
              <a:avLst/>
              <a:gdLst/>
              <a:ahLst/>
              <a:cxnLst/>
              <a:rect l="l" t="t" r="r" b="b"/>
              <a:pathLst>
                <a:path w="187960" h="396239">
                  <a:moveTo>
                    <a:pt x="140988" y="331001"/>
                  </a:moveTo>
                  <a:lnTo>
                    <a:pt x="117729" y="341223"/>
                  </a:lnTo>
                  <a:lnTo>
                    <a:pt x="183273" y="395655"/>
                  </a:lnTo>
                  <a:lnTo>
                    <a:pt x="185901" y="342633"/>
                  </a:lnTo>
                  <a:lnTo>
                    <a:pt x="146100" y="342633"/>
                  </a:lnTo>
                  <a:lnTo>
                    <a:pt x="140988" y="331001"/>
                  </a:lnTo>
                  <a:close/>
                </a:path>
                <a:path w="187960" h="396239">
                  <a:moveTo>
                    <a:pt x="164243" y="320781"/>
                  </a:moveTo>
                  <a:lnTo>
                    <a:pt x="140988" y="331001"/>
                  </a:lnTo>
                  <a:lnTo>
                    <a:pt x="146100" y="342633"/>
                  </a:lnTo>
                  <a:lnTo>
                    <a:pt x="169354" y="332409"/>
                  </a:lnTo>
                  <a:lnTo>
                    <a:pt x="164243" y="320781"/>
                  </a:lnTo>
                  <a:close/>
                </a:path>
                <a:path w="187960" h="396239">
                  <a:moveTo>
                    <a:pt x="187490" y="310565"/>
                  </a:moveTo>
                  <a:lnTo>
                    <a:pt x="164243" y="320781"/>
                  </a:lnTo>
                  <a:lnTo>
                    <a:pt x="169354" y="332409"/>
                  </a:lnTo>
                  <a:lnTo>
                    <a:pt x="146100" y="342633"/>
                  </a:lnTo>
                  <a:lnTo>
                    <a:pt x="185901" y="342633"/>
                  </a:lnTo>
                  <a:lnTo>
                    <a:pt x="187490" y="310565"/>
                  </a:lnTo>
                  <a:close/>
                </a:path>
                <a:path w="187960" h="396239">
                  <a:moveTo>
                    <a:pt x="23253" y="0"/>
                  </a:moveTo>
                  <a:lnTo>
                    <a:pt x="0" y="10223"/>
                  </a:lnTo>
                  <a:lnTo>
                    <a:pt x="140988" y="331001"/>
                  </a:lnTo>
                  <a:lnTo>
                    <a:pt x="164243" y="320781"/>
                  </a:lnTo>
                  <a:lnTo>
                    <a:pt x="23253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941213" y="1138220"/>
            <a:ext cx="5676900" cy="1216701"/>
          </a:xfrm>
          <a:prstGeom prst="rect">
            <a:avLst/>
          </a:prstGeom>
        </p:spPr>
        <p:txBody>
          <a:bodyPr vert="horz" wrap="square" lIns="0" tIns="18627" rIns="0" bIns="0" rtlCol="0">
            <a:spAutoFit/>
          </a:bodyPr>
          <a:lstStyle/>
          <a:p>
            <a:pPr marL="16933">
              <a:spcBef>
                <a:spcPts val="147"/>
              </a:spcBef>
            </a:pPr>
            <a:r>
              <a:rPr sz="2600" spc="93" dirty="0">
                <a:solidFill>
                  <a:srgbClr val="C00000"/>
                </a:solidFill>
                <a:latin typeface="Trebuchet MS"/>
                <a:cs typeface="Trebuchet MS"/>
              </a:rPr>
              <a:t>Depth </a:t>
            </a:r>
            <a:r>
              <a:rPr sz="2600" spc="80" dirty="0">
                <a:solidFill>
                  <a:srgbClr val="C00000"/>
                </a:solidFill>
                <a:latin typeface="Trebuchet MS"/>
                <a:cs typeface="Trebuchet MS"/>
              </a:rPr>
              <a:t>dimension </a:t>
            </a:r>
            <a:r>
              <a:rPr sz="2600" spc="13" dirty="0">
                <a:solidFill>
                  <a:srgbClr val="C00000"/>
                </a:solidFill>
                <a:latin typeface="Trebuchet MS"/>
                <a:cs typeface="Trebuchet MS"/>
              </a:rPr>
              <a:t>*must*</a:t>
            </a:r>
            <a:r>
              <a:rPr sz="2600" spc="-46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600" spc="-27" dirty="0">
                <a:solidFill>
                  <a:srgbClr val="C00000"/>
                </a:solidFill>
                <a:latin typeface="Trebuchet MS"/>
                <a:cs typeface="Trebuchet MS"/>
              </a:rPr>
              <a:t>match;</a:t>
            </a:r>
            <a:endParaRPr sz="2600">
              <a:latin typeface="Trebuchet MS"/>
              <a:cs typeface="Trebuchet MS"/>
            </a:endParaRPr>
          </a:p>
          <a:p>
            <a:pPr marL="16933" marR="6773">
              <a:lnSpc>
                <a:spcPct val="102600"/>
              </a:lnSpc>
            </a:pPr>
            <a:r>
              <a:rPr sz="2600" spc="-280" dirty="0">
                <a:solidFill>
                  <a:srgbClr val="C00000"/>
                </a:solidFill>
                <a:latin typeface="Trebuchet MS"/>
                <a:cs typeface="Trebuchet MS"/>
              </a:rPr>
              <a:t>i.e., </a:t>
            </a:r>
            <a:r>
              <a:rPr sz="2600" spc="-120" dirty="0">
                <a:solidFill>
                  <a:srgbClr val="C00000"/>
                </a:solidFill>
                <a:latin typeface="Trebuchet MS"/>
                <a:cs typeface="Trebuchet MS"/>
              </a:rPr>
              <a:t>filter </a:t>
            </a:r>
            <a:r>
              <a:rPr sz="2600" spc="73" dirty="0">
                <a:solidFill>
                  <a:srgbClr val="C00000"/>
                </a:solidFill>
                <a:latin typeface="Trebuchet MS"/>
                <a:cs typeface="Trebuchet MS"/>
              </a:rPr>
              <a:t>extends </a:t>
            </a:r>
            <a:r>
              <a:rPr sz="2600" dirty="0">
                <a:solidFill>
                  <a:srgbClr val="C00000"/>
                </a:solidFill>
                <a:latin typeface="Trebuchet MS"/>
                <a:cs typeface="Trebuchet MS"/>
              </a:rPr>
              <a:t>the </a:t>
            </a:r>
            <a:r>
              <a:rPr sz="2600" spc="-60" dirty="0">
                <a:solidFill>
                  <a:srgbClr val="C00000"/>
                </a:solidFill>
                <a:latin typeface="Trebuchet MS"/>
                <a:cs typeface="Trebuchet MS"/>
              </a:rPr>
              <a:t>full </a:t>
            </a:r>
            <a:r>
              <a:rPr sz="2600" spc="67" dirty="0">
                <a:solidFill>
                  <a:srgbClr val="C00000"/>
                </a:solidFill>
                <a:latin typeface="Trebuchet MS"/>
                <a:cs typeface="Trebuchet MS"/>
              </a:rPr>
              <a:t>depth </a:t>
            </a:r>
            <a:r>
              <a:rPr sz="2600" spc="13" dirty="0">
                <a:solidFill>
                  <a:srgbClr val="C00000"/>
                </a:solidFill>
                <a:latin typeface="Trebuchet MS"/>
                <a:cs typeface="Trebuchet MS"/>
              </a:rPr>
              <a:t>of</a:t>
            </a:r>
            <a:r>
              <a:rPr sz="2600" spc="-333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C00000"/>
                </a:solidFill>
                <a:latin typeface="Trebuchet MS"/>
                <a:cs typeface="Trebuchet MS"/>
              </a:rPr>
              <a:t>the  </a:t>
            </a:r>
            <a:r>
              <a:rPr sz="2600" spc="-13" dirty="0">
                <a:solidFill>
                  <a:srgbClr val="C00000"/>
                </a:solidFill>
                <a:latin typeface="Trebuchet MS"/>
                <a:cs typeface="Trebuchet MS"/>
              </a:rPr>
              <a:t>input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300480" y="2470911"/>
            <a:ext cx="1849120" cy="38404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 txBox="1"/>
          <p:nvPr/>
        </p:nvSpPr>
        <p:spPr>
          <a:xfrm>
            <a:off x="3207969" y="3652859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436537" y="5717371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43700" y="6176603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804161" y="1861311"/>
            <a:ext cx="358140" cy="568960"/>
            <a:chOff x="2103120" y="1395983"/>
            <a:chExt cx="268605" cy="426720"/>
          </a:xfrm>
        </p:grpSpPr>
        <p:sp>
          <p:nvSpPr>
            <p:cNvPr id="36" name="object 36"/>
            <p:cNvSpPr/>
            <p:nvPr/>
          </p:nvSpPr>
          <p:spPr>
            <a:xfrm>
              <a:off x="2103120" y="1395983"/>
              <a:ext cx="268224" cy="42672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2149487" y="1419999"/>
              <a:ext cx="176618" cy="33322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2149487" y="1419999"/>
              <a:ext cx="177165" cy="333375"/>
            </a:xfrm>
            <a:custGeom>
              <a:avLst/>
              <a:gdLst/>
              <a:ahLst/>
              <a:cxnLst/>
              <a:rect l="l" t="t" r="r" b="b"/>
              <a:pathLst>
                <a:path w="177164" h="333375">
                  <a:moveTo>
                    <a:pt x="0" y="0"/>
                  </a:moveTo>
                  <a:lnTo>
                    <a:pt x="176618" y="0"/>
                  </a:lnTo>
                  <a:lnTo>
                    <a:pt x="176618" y="333227"/>
                  </a:lnTo>
                  <a:lnTo>
                    <a:pt x="0" y="33322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84444" y="1867408"/>
            <a:ext cx="2503593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67" dirty="0">
                <a:latin typeface="Trebuchet MS"/>
                <a:cs typeface="Trebuchet MS"/>
              </a:rPr>
              <a:t>image</a:t>
            </a:r>
            <a:r>
              <a:rPr sz="2667" spc="-187" dirty="0">
                <a:latin typeface="Trebuchet MS"/>
                <a:cs typeface="Trebuchet MS"/>
              </a:rPr>
              <a:t> </a:t>
            </a:r>
            <a:r>
              <a:rPr sz="2667" spc="-253" dirty="0">
                <a:latin typeface="DejaVu Serif"/>
                <a:cs typeface="DejaVu Serif"/>
              </a:rPr>
              <a:t>32×32×3</a:t>
            </a:r>
            <a:endParaRPr sz="2667">
              <a:latin typeface="DejaVu Serif"/>
              <a:cs typeface="DejaVu Serif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xfrm>
            <a:off x="8397240" y="4906517"/>
            <a:ext cx="23622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30"/>
              </a:spcBef>
            </a:pPr>
            <a:fld id="{81D60167-4931-47E6-BA6A-407CBD079E47}" type="slidenum">
              <a:rPr lang="de-DE" spc="40" smtClean="0"/>
              <a:pPr marL="39370">
                <a:spcBef>
                  <a:spcPts val="30"/>
                </a:spcBef>
              </a:pPr>
              <a:t>36</a:t>
            </a:fld>
            <a:endParaRPr spc="53" dirty="0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8217" y="327387"/>
            <a:ext cx="8555567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52" dirty="0"/>
              <a:t>Convolutions </a:t>
            </a:r>
            <a:r>
              <a:rPr spc="260" dirty="0"/>
              <a:t>on </a:t>
            </a:r>
            <a:r>
              <a:rPr spc="413" dirty="0"/>
              <a:t>RGB</a:t>
            </a:r>
            <a:r>
              <a:rPr spc="-1007" dirty="0"/>
              <a:t> </a:t>
            </a:r>
            <a:r>
              <a:rPr spc="272" dirty="0"/>
              <a:t>Images</a:t>
            </a:r>
          </a:p>
        </p:txBody>
      </p:sp>
      <p:sp>
        <p:nvSpPr>
          <p:cNvPr id="3" name="object 3"/>
          <p:cNvSpPr/>
          <p:nvPr/>
        </p:nvSpPr>
        <p:spPr>
          <a:xfrm>
            <a:off x="7285888" y="4916339"/>
            <a:ext cx="2175085" cy="492760"/>
          </a:xfrm>
          <a:custGeom>
            <a:avLst/>
            <a:gdLst/>
            <a:ahLst/>
            <a:cxnLst/>
            <a:rect l="l" t="t" r="r" b="b"/>
            <a:pathLst>
              <a:path w="1631315" h="369570">
                <a:moveTo>
                  <a:pt x="0" y="0"/>
                </a:moveTo>
                <a:lnTo>
                  <a:pt x="1630960" y="0"/>
                </a:lnTo>
                <a:lnTo>
                  <a:pt x="163096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7400527" y="4945211"/>
            <a:ext cx="193802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lang="de-DE" sz="2400" spc="-593" dirty="0">
                <a:latin typeface="DejaVu Serif"/>
                <a:cs typeface="DejaVu Serif"/>
              </a:rPr>
              <a:t>   𝑧    </a:t>
            </a:r>
            <a:r>
              <a:rPr lang="de-DE" sz="2600" spc="-889" baseline="-14957" dirty="0">
                <a:latin typeface="DejaVu Sans"/>
                <a:cs typeface="DejaVu Serif"/>
              </a:rPr>
              <a:t>i</a:t>
            </a:r>
            <a:r>
              <a:rPr lang="de-DE" sz="2600" spc="379" baseline="-14957" dirty="0">
                <a:latin typeface="DejaVu Sans"/>
                <a:cs typeface="DejaVu Sans"/>
              </a:rPr>
              <a:t> </a:t>
            </a:r>
            <a:r>
              <a:rPr lang="de-DE" sz="2400" spc="-220" dirty="0">
                <a:latin typeface="DejaVu Serif"/>
                <a:cs typeface="DejaVu Serif"/>
              </a:rPr>
              <a:t>= </a:t>
            </a:r>
            <a:r>
              <a:rPr lang="de-DE" sz="2400" spc="193" dirty="0">
                <a:latin typeface="DejaVu Serif"/>
                <a:cs typeface="DejaVu Serif"/>
              </a:rPr>
              <a:t>𝒘</a:t>
            </a:r>
            <a:r>
              <a:rPr lang="de-DE" sz="2600" spc="289" baseline="27777" dirty="0">
                <a:latin typeface="DejaVu Sans"/>
                <a:cs typeface="DejaVu Serif"/>
              </a:rPr>
              <a:t>t</a:t>
            </a:r>
            <a:r>
              <a:rPr lang="de-DE" sz="2600" spc="-540" baseline="27777" dirty="0">
                <a:latin typeface="DejaVu Sans"/>
                <a:cs typeface="DejaVu Sans"/>
              </a:rPr>
              <a:t> </a:t>
            </a:r>
            <a:r>
              <a:rPr lang="de-DE" sz="2400" spc="-460" dirty="0">
                <a:latin typeface="DejaVu Serif"/>
                <a:cs typeface="DejaVu Serif"/>
              </a:rPr>
              <a:t>𝒙     </a:t>
            </a:r>
            <a:r>
              <a:rPr lang="de-DE" sz="2600" spc="-689" baseline="-14957" dirty="0">
                <a:latin typeface="DejaVu Sans"/>
                <a:cs typeface="DejaVu Serif"/>
              </a:rPr>
              <a:t>i</a:t>
            </a:r>
            <a:r>
              <a:rPr lang="de-DE" sz="2600" spc="-689" baseline="-14957" dirty="0">
                <a:latin typeface="DejaVu Sans"/>
                <a:cs typeface="DejaVu Sans"/>
              </a:rPr>
              <a:t>     </a:t>
            </a:r>
            <a:r>
              <a:rPr lang="de-DE" sz="2400" spc="-220" dirty="0">
                <a:latin typeface="DejaVu Serif"/>
                <a:cs typeface="DejaVu Serif"/>
              </a:rPr>
              <a:t>+ </a:t>
            </a:r>
            <a:r>
              <a:rPr lang="de-DE" sz="2400" spc="-147" dirty="0">
                <a:latin typeface="DejaVu Serif"/>
                <a:cs typeface="DejaVu Serif"/>
              </a:rPr>
              <a:t>𝑏</a:t>
            </a:r>
            <a:endParaRPr lang="de-DE" sz="2400" dirty="0">
              <a:latin typeface="DejaVu Serif"/>
              <a:cs typeface="DejaVu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774688" y="5161279"/>
            <a:ext cx="1467273" cy="975360"/>
            <a:chOff x="5081015" y="3870959"/>
            <a:chExt cx="1100455" cy="731520"/>
          </a:xfrm>
        </p:grpSpPr>
        <p:sp>
          <p:nvSpPr>
            <p:cNvPr id="6" name="object 6"/>
            <p:cNvSpPr/>
            <p:nvPr/>
          </p:nvSpPr>
          <p:spPr>
            <a:xfrm>
              <a:off x="5081015" y="3870959"/>
              <a:ext cx="1100327" cy="731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5121922" y="3970019"/>
              <a:ext cx="940435" cy="572135"/>
            </a:xfrm>
            <a:custGeom>
              <a:avLst/>
              <a:gdLst/>
              <a:ahLst/>
              <a:cxnLst/>
              <a:rect l="l" t="t" r="r" b="b"/>
              <a:pathLst>
                <a:path w="940435" h="572135">
                  <a:moveTo>
                    <a:pt x="868031" y="28355"/>
                  </a:moveTo>
                  <a:lnTo>
                    <a:pt x="0" y="549868"/>
                  </a:lnTo>
                  <a:lnTo>
                    <a:pt x="13081" y="571640"/>
                  </a:lnTo>
                  <a:lnTo>
                    <a:pt x="881112" y="50127"/>
                  </a:lnTo>
                  <a:lnTo>
                    <a:pt x="868031" y="28355"/>
                  </a:lnTo>
                  <a:close/>
                </a:path>
                <a:path w="940435" h="572135">
                  <a:moveTo>
                    <a:pt x="926024" y="21816"/>
                  </a:moveTo>
                  <a:lnTo>
                    <a:pt x="878916" y="21816"/>
                  </a:lnTo>
                  <a:lnTo>
                    <a:pt x="891997" y="43587"/>
                  </a:lnTo>
                  <a:lnTo>
                    <a:pt x="881112" y="50127"/>
                  </a:lnTo>
                  <a:lnTo>
                    <a:pt x="894194" y="71902"/>
                  </a:lnTo>
                  <a:lnTo>
                    <a:pt x="926024" y="21816"/>
                  </a:lnTo>
                  <a:close/>
                </a:path>
                <a:path w="940435" h="572135">
                  <a:moveTo>
                    <a:pt x="878916" y="21816"/>
                  </a:moveTo>
                  <a:lnTo>
                    <a:pt x="868031" y="28355"/>
                  </a:lnTo>
                  <a:lnTo>
                    <a:pt x="881112" y="50127"/>
                  </a:lnTo>
                  <a:lnTo>
                    <a:pt x="891997" y="43587"/>
                  </a:lnTo>
                  <a:lnTo>
                    <a:pt x="878916" y="21816"/>
                  </a:lnTo>
                  <a:close/>
                </a:path>
                <a:path w="940435" h="572135">
                  <a:moveTo>
                    <a:pt x="939888" y="0"/>
                  </a:moveTo>
                  <a:lnTo>
                    <a:pt x="854951" y="6583"/>
                  </a:lnTo>
                  <a:lnTo>
                    <a:pt x="868031" y="28355"/>
                  </a:lnTo>
                  <a:lnTo>
                    <a:pt x="878916" y="21816"/>
                  </a:lnTo>
                  <a:lnTo>
                    <a:pt x="926024" y="21816"/>
                  </a:lnTo>
                  <a:lnTo>
                    <a:pt x="939888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/>
          <p:nvPr/>
        </p:nvSpPr>
        <p:spPr>
          <a:xfrm>
            <a:off x="5280931" y="6131364"/>
            <a:ext cx="1143847" cy="282787"/>
          </a:xfrm>
          <a:custGeom>
            <a:avLst/>
            <a:gdLst/>
            <a:ahLst/>
            <a:cxnLst/>
            <a:rect l="l" t="t" r="r" b="b"/>
            <a:pathLst>
              <a:path w="857885" h="212089">
                <a:moveTo>
                  <a:pt x="790054" y="0"/>
                </a:moveTo>
                <a:lnTo>
                  <a:pt x="787044" y="8594"/>
                </a:lnTo>
                <a:lnTo>
                  <a:pt x="799300" y="13913"/>
                </a:lnTo>
                <a:lnTo>
                  <a:pt x="809839" y="21277"/>
                </a:lnTo>
                <a:lnTo>
                  <a:pt x="831241" y="55409"/>
                </a:lnTo>
                <a:lnTo>
                  <a:pt x="838276" y="104811"/>
                </a:lnTo>
                <a:lnTo>
                  <a:pt x="837490" y="123487"/>
                </a:lnTo>
                <a:lnTo>
                  <a:pt x="825715" y="169217"/>
                </a:lnTo>
                <a:lnTo>
                  <a:pt x="799437" y="197806"/>
                </a:lnTo>
                <a:lnTo>
                  <a:pt x="787374" y="203150"/>
                </a:lnTo>
                <a:lnTo>
                  <a:pt x="790054" y="211744"/>
                </a:lnTo>
                <a:lnTo>
                  <a:pt x="830507" y="187708"/>
                </a:lnTo>
                <a:lnTo>
                  <a:pt x="853227" y="143335"/>
                </a:lnTo>
                <a:lnTo>
                  <a:pt x="857580" y="105928"/>
                </a:lnTo>
                <a:lnTo>
                  <a:pt x="856489" y="86516"/>
                </a:lnTo>
                <a:lnTo>
                  <a:pt x="840117" y="37113"/>
                </a:lnTo>
                <a:lnTo>
                  <a:pt x="805406" y="5542"/>
                </a:lnTo>
                <a:lnTo>
                  <a:pt x="790054" y="0"/>
                </a:lnTo>
                <a:close/>
              </a:path>
              <a:path w="857885" h="212089">
                <a:moveTo>
                  <a:pt x="67525" y="0"/>
                </a:moveTo>
                <a:lnTo>
                  <a:pt x="27142" y="24099"/>
                </a:lnTo>
                <a:lnTo>
                  <a:pt x="4364" y="68576"/>
                </a:lnTo>
                <a:lnTo>
                  <a:pt x="0" y="105928"/>
                </a:lnTo>
                <a:lnTo>
                  <a:pt x="1088" y="125381"/>
                </a:lnTo>
                <a:lnTo>
                  <a:pt x="17411" y="174743"/>
                </a:lnTo>
                <a:lnTo>
                  <a:pt x="52128" y="206209"/>
                </a:lnTo>
                <a:lnTo>
                  <a:pt x="67525" y="211744"/>
                </a:lnTo>
                <a:lnTo>
                  <a:pt x="70205" y="203150"/>
                </a:lnTo>
                <a:lnTo>
                  <a:pt x="58137" y="197806"/>
                </a:lnTo>
                <a:lnTo>
                  <a:pt x="47725" y="190369"/>
                </a:lnTo>
                <a:lnTo>
                  <a:pt x="26370" y="155690"/>
                </a:lnTo>
                <a:lnTo>
                  <a:pt x="19304" y="104811"/>
                </a:lnTo>
                <a:lnTo>
                  <a:pt x="20089" y="86746"/>
                </a:lnTo>
                <a:lnTo>
                  <a:pt x="31864" y="42137"/>
                </a:lnTo>
                <a:lnTo>
                  <a:pt x="58324" y="13913"/>
                </a:lnTo>
                <a:lnTo>
                  <a:pt x="70535" y="8594"/>
                </a:lnTo>
                <a:lnTo>
                  <a:pt x="675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5363700" y="6038427"/>
            <a:ext cx="14918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40" dirty="0">
                <a:latin typeface="DejaVu Serif"/>
                <a:cs typeface="DejaVu Serif"/>
              </a:rPr>
              <a:t>5×5×3</a:t>
            </a:r>
            <a:r>
              <a:rPr sz="2400" spc="133" dirty="0">
                <a:latin typeface="DejaVu Serif"/>
                <a:cs typeface="DejaVu Serif"/>
              </a:rPr>
              <a:t> </a:t>
            </a:r>
            <a:r>
              <a:rPr sz="2400" spc="-253" dirty="0">
                <a:latin typeface="DejaVu Serif"/>
                <a:cs typeface="DejaVu Serif"/>
              </a:rPr>
              <a:t>×1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76972" y="6066874"/>
            <a:ext cx="158496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87" dirty="0">
                <a:latin typeface="Carlito"/>
                <a:cs typeface="Carlito"/>
              </a:rPr>
              <a:t>(</a:t>
            </a:r>
            <a:r>
              <a:rPr sz="2400" spc="-187" dirty="0">
                <a:latin typeface="DejaVu Serif"/>
                <a:cs typeface="DejaVu Serif"/>
              </a:rPr>
              <a:t>5×5×3)×1</a:t>
            </a:r>
            <a:endParaRPr sz="2400">
              <a:latin typeface="DejaVu Serif"/>
              <a:cs typeface="DejaVu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424671" y="5189728"/>
            <a:ext cx="317500" cy="931333"/>
            <a:chOff x="6318503" y="3892296"/>
            <a:chExt cx="238125" cy="698500"/>
          </a:xfrm>
        </p:grpSpPr>
        <p:sp>
          <p:nvSpPr>
            <p:cNvPr id="12" name="object 12"/>
            <p:cNvSpPr/>
            <p:nvPr/>
          </p:nvSpPr>
          <p:spPr>
            <a:xfrm>
              <a:off x="6318503" y="3892296"/>
              <a:ext cx="237744" cy="6979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399618" y="3989470"/>
              <a:ext cx="76200" cy="539115"/>
            </a:xfrm>
            <a:custGeom>
              <a:avLst/>
              <a:gdLst/>
              <a:ahLst/>
              <a:cxnLst/>
              <a:rect l="l" t="t" r="r" b="b"/>
              <a:pathLst>
                <a:path w="76200" h="539114">
                  <a:moveTo>
                    <a:pt x="50800" y="63499"/>
                  </a:moveTo>
                  <a:lnTo>
                    <a:pt x="25400" y="63499"/>
                  </a:lnTo>
                  <a:lnTo>
                    <a:pt x="25387" y="539041"/>
                  </a:lnTo>
                  <a:lnTo>
                    <a:pt x="50787" y="539041"/>
                  </a:lnTo>
                  <a:lnTo>
                    <a:pt x="50800" y="63499"/>
                  </a:lnTo>
                  <a:close/>
                </a:path>
                <a:path w="76200" h="539114">
                  <a:moveTo>
                    <a:pt x="38100" y="0"/>
                  </a:moveTo>
                  <a:lnTo>
                    <a:pt x="0" y="76199"/>
                  </a:lnTo>
                  <a:lnTo>
                    <a:pt x="25399" y="76199"/>
                  </a:lnTo>
                  <a:lnTo>
                    <a:pt x="25400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539114">
                  <a:moveTo>
                    <a:pt x="69850" y="63499"/>
                  </a:moveTo>
                  <a:lnTo>
                    <a:pt x="50800" y="63499"/>
                  </a:lnTo>
                  <a:lnTo>
                    <a:pt x="50799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367281" y="6058746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127743" y="5132831"/>
            <a:ext cx="1308947" cy="1137920"/>
            <a:chOff x="6845807" y="3849623"/>
            <a:chExt cx="981710" cy="853440"/>
          </a:xfrm>
        </p:grpSpPr>
        <p:sp>
          <p:nvSpPr>
            <p:cNvPr id="16" name="object 16"/>
            <p:cNvSpPr/>
            <p:nvPr/>
          </p:nvSpPr>
          <p:spPr>
            <a:xfrm>
              <a:off x="6845807" y="3849623"/>
              <a:ext cx="981455" cy="8534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964679" y="3949064"/>
              <a:ext cx="820419" cy="692785"/>
            </a:xfrm>
            <a:custGeom>
              <a:avLst/>
              <a:gdLst/>
              <a:ahLst/>
              <a:cxnLst/>
              <a:rect l="l" t="t" r="r" b="b"/>
              <a:pathLst>
                <a:path w="820420" h="692785">
                  <a:moveTo>
                    <a:pt x="66491" y="39322"/>
                  </a:moveTo>
                  <a:lnTo>
                    <a:pt x="50143" y="58761"/>
                  </a:lnTo>
                  <a:lnTo>
                    <a:pt x="803503" y="692242"/>
                  </a:lnTo>
                  <a:lnTo>
                    <a:pt x="819848" y="672801"/>
                  </a:lnTo>
                  <a:lnTo>
                    <a:pt x="66491" y="39322"/>
                  </a:lnTo>
                  <a:close/>
                </a:path>
                <a:path w="820420" h="692785">
                  <a:moveTo>
                    <a:pt x="0" y="0"/>
                  </a:moveTo>
                  <a:lnTo>
                    <a:pt x="33794" y="78201"/>
                  </a:lnTo>
                  <a:lnTo>
                    <a:pt x="50143" y="58761"/>
                  </a:lnTo>
                  <a:lnTo>
                    <a:pt x="40424" y="50587"/>
                  </a:lnTo>
                  <a:lnTo>
                    <a:pt x="56769" y="31146"/>
                  </a:lnTo>
                  <a:lnTo>
                    <a:pt x="73367" y="31146"/>
                  </a:lnTo>
                  <a:lnTo>
                    <a:pt x="82842" y="19880"/>
                  </a:lnTo>
                  <a:lnTo>
                    <a:pt x="0" y="0"/>
                  </a:lnTo>
                  <a:close/>
                </a:path>
                <a:path w="820420" h="692785">
                  <a:moveTo>
                    <a:pt x="56769" y="31146"/>
                  </a:moveTo>
                  <a:lnTo>
                    <a:pt x="40424" y="50587"/>
                  </a:lnTo>
                  <a:lnTo>
                    <a:pt x="50143" y="58761"/>
                  </a:lnTo>
                  <a:lnTo>
                    <a:pt x="66491" y="39322"/>
                  </a:lnTo>
                  <a:lnTo>
                    <a:pt x="56769" y="31146"/>
                  </a:lnTo>
                  <a:close/>
                </a:path>
                <a:path w="820420" h="692785">
                  <a:moveTo>
                    <a:pt x="73367" y="31146"/>
                  </a:moveTo>
                  <a:lnTo>
                    <a:pt x="56769" y="31146"/>
                  </a:lnTo>
                  <a:lnTo>
                    <a:pt x="66491" y="39322"/>
                  </a:lnTo>
                  <a:lnTo>
                    <a:pt x="73367" y="3114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316737" y="1763777"/>
            <a:ext cx="4332393" cy="4605020"/>
            <a:chOff x="987552" y="1322832"/>
            <a:chExt cx="3249295" cy="3453765"/>
          </a:xfrm>
        </p:grpSpPr>
        <p:sp>
          <p:nvSpPr>
            <p:cNvPr id="19" name="object 19"/>
            <p:cNvSpPr/>
            <p:nvPr/>
          </p:nvSpPr>
          <p:spPr>
            <a:xfrm>
              <a:off x="1703832" y="1322832"/>
              <a:ext cx="237744" cy="8077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85035" y="1343202"/>
              <a:ext cx="76200" cy="650240"/>
            </a:xfrm>
            <a:custGeom>
              <a:avLst/>
              <a:gdLst/>
              <a:ahLst/>
              <a:cxnLst/>
              <a:rect l="l" t="t" r="r" b="b"/>
              <a:pathLst>
                <a:path w="76200" h="650239">
                  <a:moveTo>
                    <a:pt x="25399" y="574014"/>
                  </a:moveTo>
                  <a:lnTo>
                    <a:pt x="0" y="574014"/>
                  </a:lnTo>
                  <a:lnTo>
                    <a:pt x="38100" y="650214"/>
                  </a:lnTo>
                  <a:lnTo>
                    <a:pt x="69850" y="586714"/>
                  </a:lnTo>
                  <a:lnTo>
                    <a:pt x="25400" y="586714"/>
                  </a:lnTo>
                  <a:lnTo>
                    <a:pt x="25399" y="574014"/>
                  </a:lnTo>
                  <a:close/>
                </a:path>
                <a:path w="76200" h="650239">
                  <a:moveTo>
                    <a:pt x="50787" y="0"/>
                  </a:moveTo>
                  <a:lnTo>
                    <a:pt x="25387" y="0"/>
                  </a:lnTo>
                  <a:lnTo>
                    <a:pt x="25400" y="586714"/>
                  </a:lnTo>
                  <a:lnTo>
                    <a:pt x="50800" y="586714"/>
                  </a:lnTo>
                  <a:lnTo>
                    <a:pt x="50787" y="0"/>
                  </a:lnTo>
                  <a:close/>
                </a:path>
                <a:path w="76200" h="650239">
                  <a:moveTo>
                    <a:pt x="76200" y="574014"/>
                  </a:moveTo>
                  <a:lnTo>
                    <a:pt x="50799" y="574014"/>
                  </a:lnTo>
                  <a:lnTo>
                    <a:pt x="50800" y="586714"/>
                  </a:lnTo>
                  <a:lnTo>
                    <a:pt x="69850" y="586714"/>
                  </a:lnTo>
                  <a:lnTo>
                    <a:pt x="76200" y="574014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987552" y="1895856"/>
              <a:ext cx="1386840" cy="28803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288791" y="2417064"/>
              <a:ext cx="947927" cy="9296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407575" y="2438768"/>
              <a:ext cx="786130" cy="768985"/>
            </a:xfrm>
            <a:custGeom>
              <a:avLst/>
              <a:gdLst/>
              <a:ahLst/>
              <a:cxnLst/>
              <a:rect l="l" t="t" r="r" b="b"/>
              <a:pathLst>
                <a:path w="786129" h="768985">
                  <a:moveTo>
                    <a:pt x="27863" y="688124"/>
                  </a:moveTo>
                  <a:lnTo>
                    <a:pt x="0" y="768629"/>
                  </a:lnTo>
                  <a:lnTo>
                    <a:pt x="81127" y="742619"/>
                  </a:lnTo>
                  <a:lnTo>
                    <a:pt x="72053" y="733336"/>
                  </a:lnTo>
                  <a:lnTo>
                    <a:pt x="54292" y="733336"/>
                  </a:lnTo>
                  <a:lnTo>
                    <a:pt x="36537" y="715162"/>
                  </a:lnTo>
                  <a:lnTo>
                    <a:pt x="45618" y="706288"/>
                  </a:lnTo>
                  <a:lnTo>
                    <a:pt x="27863" y="688124"/>
                  </a:lnTo>
                  <a:close/>
                </a:path>
                <a:path w="786129" h="768985">
                  <a:moveTo>
                    <a:pt x="45618" y="706288"/>
                  </a:moveTo>
                  <a:lnTo>
                    <a:pt x="36537" y="715162"/>
                  </a:lnTo>
                  <a:lnTo>
                    <a:pt x="54292" y="733336"/>
                  </a:lnTo>
                  <a:lnTo>
                    <a:pt x="63376" y="724458"/>
                  </a:lnTo>
                  <a:lnTo>
                    <a:pt x="45618" y="706288"/>
                  </a:lnTo>
                  <a:close/>
                </a:path>
                <a:path w="786129" h="768985">
                  <a:moveTo>
                    <a:pt x="63376" y="724458"/>
                  </a:moveTo>
                  <a:lnTo>
                    <a:pt x="54292" y="733336"/>
                  </a:lnTo>
                  <a:lnTo>
                    <a:pt x="72053" y="733336"/>
                  </a:lnTo>
                  <a:lnTo>
                    <a:pt x="63376" y="724458"/>
                  </a:lnTo>
                  <a:close/>
                </a:path>
                <a:path w="786129" h="768985">
                  <a:moveTo>
                    <a:pt x="768362" y="0"/>
                  </a:moveTo>
                  <a:lnTo>
                    <a:pt x="45618" y="706288"/>
                  </a:lnTo>
                  <a:lnTo>
                    <a:pt x="63376" y="724458"/>
                  </a:lnTo>
                  <a:lnTo>
                    <a:pt x="786117" y="18173"/>
                  </a:lnTo>
                  <a:lnTo>
                    <a:pt x="768362" y="0"/>
                  </a:lnTo>
                  <a:close/>
                </a:path>
              </a:pathLst>
            </a:custGeom>
            <a:solidFill>
              <a:srgbClr val="948A54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003374" y="3944113"/>
            <a:ext cx="5213772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667" spc="-33" dirty="0">
                <a:latin typeface="Trebuchet MS"/>
                <a:cs typeface="Trebuchet MS"/>
              </a:rPr>
              <a:t>the image. </a:t>
            </a:r>
            <a:r>
              <a:rPr sz="2667" spc="-67" dirty="0">
                <a:latin typeface="Trebuchet MS"/>
                <a:cs typeface="Trebuchet MS"/>
              </a:rPr>
              <a:t>Here: </a:t>
            </a:r>
            <a:r>
              <a:rPr sz="2667" spc="-220" dirty="0">
                <a:latin typeface="DejaVu Serif"/>
                <a:cs typeface="DejaVu Serif"/>
              </a:rPr>
              <a:t>5 </a:t>
            </a:r>
            <a:r>
              <a:rPr sz="2667" spc="-167" dirty="0">
                <a:latin typeface="DejaVu Serif"/>
                <a:cs typeface="DejaVu Serif"/>
              </a:rPr>
              <a:t>⋅ </a:t>
            </a:r>
            <a:r>
              <a:rPr sz="2667" spc="-220" dirty="0">
                <a:latin typeface="DejaVu Serif"/>
                <a:cs typeface="DejaVu Serif"/>
              </a:rPr>
              <a:t>5 </a:t>
            </a:r>
            <a:r>
              <a:rPr sz="2667" spc="-167" dirty="0">
                <a:latin typeface="DejaVu Serif"/>
                <a:cs typeface="DejaVu Serif"/>
              </a:rPr>
              <a:t>⋅ </a:t>
            </a:r>
            <a:r>
              <a:rPr sz="2667" spc="-220" dirty="0">
                <a:latin typeface="DejaVu Serif"/>
                <a:cs typeface="DejaVu Serif"/>
              </a:rPr>
              <a:t>3 </a:t>
            </a:r>
            <a:r>
              <a:rPr sz="2667" spc="-247" dirty="0">
                <a:latin typeface="DejaVu Serif"/>
                <a:cs typeface="DejaVu Serif"/>
              </a:rPr>
              <a:t>=</a:t>
            </a:r>
            <a:r>
              <a:rPr sz="2667" spc="-507" dirty="0">
                <a:latin typeface="DejaVu Serif"/>
                <a:cs typeface="DejaVu Serif"/>
              </a:rPr>
              <a:t> </a:t>
            </a:r>
            <a:r>
              <a:rPr sz="2667" spc="-33" dirty="0">
                <a:latin typeface="DejaVu Serif"/>
                <a:cs typeface="DejaVu Serif"/>
              </a:rPr>
              <a:t>75</a:t>
            </a:r>
            <a:r>
              <a:rPr sz="2667" spc="-33" dirty="0">
                <a:latin typeface="Trebuchet MS"/>
                <a:cs typeface="Trebuchet MS"/>
              </a:rPr>
              <a:t>-dim  </a:t>
            </a:r>
            <a:r>
              <a:rPr sz="2667" dirty="0">
                <a:latin typeface="Trebuchet MS"/>
                <a:cs typeface="Trebuchet MS"/>
              </a:rPr>
              <a:t>dot </a:t>
            </a:r>
            <a:r>
              <a:rPr sz="2667" spc="27" dirty="0">
                <a:latin typeface="Trebuchet MS"/>
                <a:cs typeface="Trebuchet MS"/>
              </a:rPr>
              <a:t>product </a:t>
            </a:r>
            <a:r>
              <a:rPr sz="2667" spc="-300" dirty="0">
                <a:latin typeface="Trebuchet MS"/>
                <a:cs typeface="Trebuchet MS"/>
              </a:rPr>
              <a:t>+</a:t>
            </a:r>
            <a:r>
              <a:rPr sz="2667" spc="-413" dirty="0">
                <a:latin typeface="Trebuchet MS"/>
                <a:cs typeface="Trebuchet MS"/>
              </a:rPr>
              <a:t> </a:t>
            </a:r>
            <a:r>
              <a:rPr sz="2667" spc="20" dirty="0">
                <a:latin typeface="Trebuchet MS"/>
                <a:cs typeface="Trebuchet MS"/>
              </a:rPr>
              <a:t>bias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25563" y="3709755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54131" y="5774267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61288" y="6229435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784096" y="3490977"/>
            <a:ext cx="914400" cy="15402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 txBox="1"/>
          <p:nvPr/>
        </p:nvSpPr>
        <p:spPr>
          <a:xfrm>
            <a:off x="1846816" y="4920827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42751" y="4725755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752733" y="3880443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068576" y="3547872"/>
            <a:ext cx="2487507" cy="1483360"/>
            <a:chOff x="1551432" y="2660904"/>
            <a:chExt cx="1865630" cy="1112520"/>
          </a:xfrm>
        </p:grpSpPr>
        <p:sp>
          <p:nvSpPr>
            <p:cNvPr id="33" name="object 33"/>
            <p:cNvSpPr/>
            <p:nvPr/>
          </p:nvSpPr>
          <p:spPr>
            <a:xfrm>
              <a:off x="1972056" y="2660904"/>
              <a:ext cx="1444752" cy="6309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2016925" y="2695575"/>
              <a:ext cx="1345565" cy="521970"/>
            </a:xfrm>
            <a:custGeom>
              <a:avLst/>
              <a:gdLst/>
              <a:ahLst/>
              <a:cxnLst/>
              <a:rect l="l" t="t" r="r" b="b"/>
              <a:pathLst>
                <a:path w="1345564" h="521969">
                  <a:moveTo>
                    <a:pt x="0" y="0"/>
                  </a:moveTo>
                  <a:lnTo>
                    <a:pt x="1345410" y="521494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551432" y="3364992"/>
              <a:ext cx="1804416" cy="40843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1596326" y="3400419"/>
              <a:ext cx="1704339" cy="299720"/>
            </a:xfrm>
            <a:custGeom>
              <a:avLst/>
              <a:gdLst/>
              <a:ahLst/>
              <a:cxnLst/>
              <a:rect l="l" t="t" r="r" b="b"/>
              <a:pathLst>
                <a:path w="1704339" h="299720">
                  <a:moveTo>
                    <a:pt x="0" y="299217"/>
                  </a:moveTo>
                  <a:lnTo>
                    <a:pt x="1704090" y="0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1959864" y="3331464"/>
              <a:ext cx="1453896" cy="20116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2002142" y="3364700"/>
              <a:ext cx="1358265" cy="95250"/>
            </a:xfrm>
            <a:custGeom>
              <a:avLst/>
              <a:gdLst/>
              <a:ahLst/>
              <a:cxnLst/>
              <a:rect l="l" t="t" r="r" b="b"/>
              <a:pathLst>
                <a:path w="1358264" h="95250">
                  <a:moveTo>
                    <a:pt x="0" y="94703"/>
                  </a:moveTo>
                  <a:lnTo>
                    <a:pt x="1357800" y="0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1551432" y="2919984"/>
              <a:ext cx="1804416" cy="4145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1596326" y="2954820"/>
              <a:ext cx="1704339" cy="305435"/>
            </a:xfrm>
            <a:custGeom>
              <a:avLst/>
              <a:gdLst/>
              <a:ahLst/>
              <a:cxnLst/>
              <a:rect l="l" t="t" r="r" b="b"/>
              <a:pathLst>
                <a:path w="1704339" h="305435">
                  <a:moveTo>
                    <a:pt x="0" y="0"/>
                  </a:moveTo>
                  <a:lnTo>
                    <a:pt x="1704090" y="305105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3169920" y="3157728"/>
              <a:ext cx="207264" cy="32918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4312039" y="4514427"/>
            <a:ext cx="320039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spc="-593" dirty="0">
                <a:latin typeface="DejaVu Serif"/>
                <a:cs typeface="DejaVu Serif"/>
              </a:rPr>
              <a:t>𝑧</a:t>
            </a:r>
            <a:r>
              <a:rPr sz="2600" spc="-889" baseline="-14957" dirty="0">
                <a:latin typeface="DejaVu Sans"/>
                <a:cs typeface="DejaVu Sans"/>
              </a:rPr>
              <a:t>#</a:t>
            </a:r>
            <a:endParaRPr sz="2600" baseline="-14957">
              <a:latin typeface="DejaVu Sans"/>
              <a:cs typeface="DejaVu San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62463" y="1286255"/>
            <a:ext cx="11298767" cy="27104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3866">
              <a:spcBef>
                <a:spcPts val="133"/>
              </a:spcBef>
            </a:pPr>
            <a:r>
              <a:rPr sz="2667" spc="-253" dirty="0">
                <a:latin typeface="DejaVu Serif"/>
                <a:cs typeface="DejaVu Serif"/>
              </a:rPr>
              <a:t>32×32×3 </a:t>
            </a:r>
            <a:r>
              <a:rPr sz="2667" spc="67" dirty="0">
                <a:latin typeface="Trebuchet MS"/>
                <a:cs typeface="Trebuchet MS"/>
              </a:rPr>
              <a:t>image </a:t>
            </a:r>
            <a:r>
              <a:rPr sz="2667" spc="-47" dirty="0">
                <a:latin typeface="Trebuchet MS"/>
                <a:cs typeface="Trebuchet MS"/>
              </a:rPr>
              <a:t>(pixels</a:t>
            </a:r>
            <a:r>
              <a:rPr sz="2667" spc="-220" dirty="0">
                <a:latin typeface="Trebuchet MS"/>
                <a:cs typeface="Trebuchet MS"/>
              </a:rPr>
              <a:t> </a:t>
            </a:r>
            <a:r>
              <a:rPr sz="2667" spc="-47" dirty="0">
                <a:latin typeface="DejaVu Serif"/>
                <a:cs typeface="DejaVu Serif"/>
              </a:rPr>
              <a:t>𝑿</a:t>
            </a:r>
            <a:r>
              <a:rPr sz="2667" spc="-47" dirty="0">
                <a:latin typeface="Trebuchet MS"/>
                <a:cs typeface="Trebuchet MS"/>
              </a:rPr>
              <a:t>)</a:t>
            </a:r>
            <a:endParaRPr sz="2667">
              <a:latin typeface="Trebuchet MS"/>
              <a:cs typeface="Trebuchet MS"/>
            </a:endParaRPr>
          </a:p>
          <a:p>
            <a:pPr marR="81278" algn="ctr">
              <a:spcBef>
                <a:spcPts val="2367"/>
              </a:spcBef>
            </a:pPr>
            <a:r>
              <a:rPr sz="2667" spc="-267" dirty="0">
                <a:latin typeface="DejaVu Serif"/>
                <a:cs typeface="DejaVu Serif"/>
              </a:rPr>
              <a:t>5×5×3 </a:t>
            </a:r>
            <a:r>
              <a:rPr sz="2667" spc="-140" dirty="0">
                <a:latin typeface="Trebuchet MS"/>
                <a:cs typeface="Trebuchet MS"/>
              </a:rPr>
              <a:t>filter </a:t>
            </a:r>
            <a:r>
              <a:rPr sz="2667" spc="-7" dirty="0">
                <a:latin typeface="Trebuchet MS"/>
                <a:cs typeface="Trebuchet MS"/>
              </a:rPr>
              <a:t>(weights </a:t>
            </a:r>
            <a:r>
              <a:rPr sz="2667" spc="7" dirty="0">
                <a:latin typeface="Trebuchet MS"/>
                <a:cs typeface="Trebuchet MS"/>
              </a:rPr>
              <a:t>vector</a:t>
            </a:r>
            <a:r>
              <a:rPr sz="2667" spc="-133" dirty="0">
                <a:latin typeface="Trebuchet MS"/>
                <a:cs typeface="Trebuchet MS"/>
              </a:rPr>
              <a:t> </a:t>
            </a:r>
            <a:r>
              <a:rPr sz="2667" spc="80" dirty="0">
                <a:latin typeface="DejaVu Serif"/>
                <a:cs typeface="DejaVu Serif"/>
              </a:rPr>
              <a:t>𝒘</a:t>
            </a:r>
            <a:r>
              <a:rPr sz="2667" spc="80" dirty="0">
                <a:latin typeface="Trebuchet MS"/>
                <a:cs typeface="Trebuchet MS"/>
              </a:rPr>
              <a:t>)</a:t>
            </a:r>
            <a:endParaRPr sz="2667">
              <a:latin typeface="Trebuchet MS"/>
              <a:cs typeface="Trebuchet MS"/>
            </a:endParaRPr>
          </a:p>
          <a:p>
            <a:pPr marL="5147605">
              <a:spcBef>
                <a:spcPts val="2560"/>
              </a:spcBef>
            </a:pPr>
            <a:r>
              <a:rPr sz="2667" spc="-220" dirty="0">
                <a:solidFill>
                  <a:srgbClr val="C00000"/>
                </a:solidFill>
                <a:latin typeface="DejaVu Serif"/>
                <a:cs typeface="DejaVu Serif"/>
              </a:rPr>
              <a:t>1 </a:t>
            </a:r>
            <a:r>
              <a:rPr sz="2667" spc="67" dirty="0">
                <a:latin typeface="Trebuchet MS"/>
                <a:cs typeface="Trebuchet MS"/>
              </a:rPr>
              <a:t>number </a:t>
            </a:r>
            <a:r>
              <a:rPr sz="2667" spc="-113" dirty="0">
                <a:latin typeface="Trebuchet MS"/>
                <a:cs typeface="Trebuchet MS"/>
              </a:rPr>
              <a:t>at </a:t>
            </a:r>
            <a:r>
              <a:rPr sz="2667" spc="7" dirty="0">
                <a:latin typeface="Trebuchet MS"/>
                <a:cs typeface="Trebuchet MS"/>
              </a:rPr>
              <a:t>a</a:t>
            </a:r>
            <a:r>
              <a:rPr sz="2667" spc="-280" dirty="0">
                <a:latin typeface="Trebuchet MS"/>
                <a:cs typeface="Trebuchet MS"/>
              </a:rPr>
              <a:t> </a:t>
            </a:r>
            <a:r>
              <a:rPr sz="2667" spc="-140" dirty="0">
                <a:latin typeface="Trebuchet MS"/>
                <a:cs typeface="Trebuchet MS"/>
              </a:rPr>
              <a:t>time:</a:t>
            </a:r>
            <a:endParaRPr sz="2667">
              <a:latin typeface="Trebuchet MS"/>
              <a:cs typeface="Trebuchet MS"/>
            </a:endParaRPr>
          </a:p>
          <a:p>
            <a:pPr marL="5757189"/>
            <a:r>
              <a:rPr sz="2667" spc="33" dirty="0">
                <a:latin typeface="Trebuchet MS"/>
                <a:cs typeface="Trebuchet MS"/>
              </a:rPr>
              <a:t>equal </a:t>
            </a:r>
            <a:r>
              <a:rPr sz="2667" spc="-53" dirty="0">
                <a:latin typeface="Trebuchet MS"/>
                <a:cs typeface="Trebuchet MS"/>
              </a:rPr>
              <a:t>to </a:t>
            </a:r>
            <a:r>
              <a:rPr sz="2667" dirty="0">
                <a:latin typeface="Trebuchet MS"/>
                <a:cs typeface="Trebuchet MS"/>
              </a:rPr>
              <a:t>dot </a:t>
            </a:r>
            <a:r>
              <a:rPr sz="2667" spc="27" dirty="0">
                <a:latin typeface="Trebuchet MS"/>
                <a:cs typeface="Trebuchet MS"/>
              </a:rPr>
              <a:t>product</a:t>
            </a:r>
            <a:r>
              <a:rPr sz="2667" spc="-487" dirty="0">
                <a:latin typeface="Trebuchet MS"/>
                <a:cs typeface="Trebuchet MS"/>
              </a:rPr>
              <a:t> </a:t>
            </a:r>
            <a:r>
              <a:rPr sz="2667" spc="47" dirty="0">
                <a:latin typeface="Trebuchet MS"/>
                <a:cs typeface="Trebuchet MS"/>
              </a:rPr>
              <a:t>between</a:t>
            </a:r>
            <a:endParaRPr sz="2667">
              <a:latin typeface="Trebuchet MS"/>
              <a:cs typeface="Trebuchet MS"/>
            </a:endParaRPr>
          </a:p>
          <a:p>
            <a:pPr marL="5757189"/>
            <a:r>
              <a:rPr sz="2667" spc="-140" dirty="0">
                <a:latin typeface="Trebuchet MS"/>
                <a:cs typeface="Trebuchet MS"/>
              </a:rPr>
              <a:t>filter </a:t>
            </a:r>
            <a:r>
              <a:rPr sz="2667" spc="40" dirty="0">
                <a:latin typeface="Trebuchet MS"/>
                <a:cs typeface="Trebuchet MS"/>
              </a:rPr>
              <a:t>weights </a:t>
            </a:r>
            <a:r>
              <a:rPr sz="2667" spc="500" dirty="0">
                <a:latin typeface="DejaVu Serif"/>
                <a:cs typeface="DejaVu Serif"/>
              </a:rPr>
              <a:t>𝒘</a:t>
            </a:r>
            <a:r>
              <a:rPr sz="2667" spc="-560" dirty="0">
                <a:latin typeface="DejaVu Serif"/>
                <a:cs typeface="DejaVu Serif"/>
              </a:rPr>
              <a:t> </a:t>
            </a:r>
            <a:r>
              <a:rPr sz="2667" spc="67" dirty="0">
                <a:latin typeface="Trebuchet MS"/>
                <a:cs typeface="Trebuchet MS"/>
              </a:rPr>
              <a:t>and </a:t>
            </a:r>
            <a:r>
              <a:rPr sz="2667" spc="-267" dirty="0">
                <a:latin typeface="DejaVu Serif"/>
                <a:cs typeface="DejaVu Serif"/>
              </a:rPr>
              <a:t>𝒙</a:t>
            </a:r>
            <a:r>
              <a:rPr sz="3000" spc="-400" baseline="-14814" dirty="0">
                <a:latin typeface="DejaVu Sans"/>
                <a:cs typeface="DejaVu Sans"/>
              </a:rPr>
              <a:t>𝒊 </a:t>
            </a:r>
            <a:r>
              <a:rPr sz="2667" spc="-247" dirty="0">
                <a:latin typeface="DejaVu Serif"/>
                <a:cs typeface="DejaVu Serif"/>
              </a:rPr>
              <a:t>− </a:t>
            </a:r>
            <a:r>
              <a:rPr sz="2667" spc="-400" dirty="0">
                <a:latin typeface="DejaVu Serif"/>
                <a:cs typeface="DejaVu Serif"/>
              </a:rPr>
              <a:t>𝑡ℎ </a:t>
            </a:r>
            <a:r>
              <a:rPr sz="2667" spc="67" dirty="0">
                <a:latin typeface="Trebuchet MS"/>
                <a:cs typeface="Trebuchet MS"/>
              </a:rPr>
              <a:t>chunk </a:t>
            </a:r>
            <a:r>
              <a:rPr sz="2667" spc="-20" dirty="0">
                <a:latin typeface="Trebuchet MS"/>
                <a:cs typeface="Trebuchet MS"/>
              </a:rPr>
              <a:t>of</a:t>
            </a:r>
            <a:endParaRPr sz="2667">
              <a:latin typeface="Trebuchet MS"/>
              <a:cs typeface="Trebuchet MS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572511" y="2405888"/>
            <a:ext cx="2719493" cy="1561253"/>
            <a:chOff x="1929383" y="1804416"/>
            <a:chExt cx="2039620" cy="1170940"/>
          </a:xfrm>
        </p:grpSpPr>
        <p:sp>
          <p:nvSpPr>
            <p:cNvPr id="45" name="object 45"/>
            <p:cNvSpPr/>
            <p:nvPr/>
          </p:nvSpPr>
          <p:spPr>
            <a:xfrm>
              <a:off x="1929383" y="1804416"/>
              <a:ext cx="2039112" cy="117043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2047100" y="1826056"/>
              <a:ext cx="1880235" cy="1011555"/>
            </a:xfrm>
            <a:custGeom>
              <a:avLst/>
              <a:gdLst/>
              <a:ahLst/>
              <a:cxnLst/>
              <a:rect l="l" t="t" r="r" b="b"/>
              <a:pathLst>
                <a:path w="1880235" h="1011555">
                  <a:moveTo>
                    <a:pt x="49288" y="941984"/>
                  </a:moveTo>
                  <a:lnTo>
                    <a:pt x="0" y="1011466"/>
                  </a:lnTo>
                  <a:lnTo>
                    <a:pt x="85166" y="1009205"/>
                  </a:lnTo>
                  <a:lnTo>
                    <a:pt x="76401" y="992784"/>
                  </a:lnTo>
                  <a:lnTo>
                    <a:pt x="62001" y="992784"/>
                  </a:lnTo>
                  <a:lnTo>
                    <a:pt x="50037" y="970368"/>
                  </a:lnTo>
                  <a:lnTo>
                    <a:pt x="61245" y="964387"/>
                  </a:lnTo>
                  <a:lnTo>
                    <a:pt x="49288" y="941984"/>
                  </a:lnTo>
                  <a:close/>
                </a:path>
                <a:path w="1880235" h="1011555">
                  <a:moveTo>
                    <a:pt x="61245" y="964387"/>
                  </a:moveTo>
                  <a:lnTo>
                    <a:pt x="50037" y="970368"/>
                  </a:lnTo>
                  <a:lnTo>
                    <a:pt x="62001" y="992784"/>
                  </a:lnTo>
                  <a:lnTo>
                    <a:pt x="73209" y="986802"/>
                  </a:lnTo>
                  <a:lnTo>
                    <a:pt x="61245" y="964387"/>
                  </a:lnTo>
                  <a:close/>
                </a:path>
                <a:path w="1880235" h="1011555">
                  <a:moveTo>
                    <a:pt x="73209" y="986802"/>
                  </a:moveTo>
                  <a:lnTo>
                    <a:pt x="62001" y="992784"/>
                  </a:lnTo>
                  <a:lnTo>
                    <a:pt x="76401" y="992784"/>
                  </a:lnTo>
                  <a:lnTo>
                    <a:pt x="73209" y="986802"/>
                  </a:lnTo>
                  <a:close/>
                </a:path>
                <a:path w="1880235" h="1011555">
                  <a:moveTo>
                    <a:pt x="1868271" y="0"/>
                  </a:moveTo>
                  <a:lnTo>
                    <a:pt x="61245" y="964387"/>
                  </a:lnTo>
                  <a:lnTo>
                    <a:pt x="73209" y="986802"/>
                  </a:lnTo>
                  <a:lnTo>
                    <a:pt x="1880222" y="22402"/>
                  </a:lnTo>
                  <a:lnTo>
                    <a:pt x="18682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1245003" y="6542023"/>
            <a:ext cx="23114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6933">
              <a:spcBef>
                <a:spcPts val="40"/>
              </a:spcBef>
            </a:pPr>
            <a:r>
              <a:rPr sz="1467" dirty="0">
                <a:solidFill>
                  <a:srgbClr val="898989"/>
                </a:solidFill>
                <a:latin typeface="Trebuchet MS"/>
                <a:cs typeface="Trebuchet MS"/>
              </a:rPr>
              <a:t>37</a:t>
            </a:r>
            <a:endParaRPr sz="1467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8217" y="327387"/>
            <a:ext cx="8555567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52" dirty="0"/>
              <a:t>Convolutions </a:t>
            </a:r>
            <a:r>
              <a:rPr spc="260" dirty="0"/>
              <a:t>on </a:t>
            </a:r>
            <a:r>
              <a:rPr spc="413" dirty="0"/>
              <a:t>RGB</a:t>
            </a:r>
            <a:r>
              <a:rPr spc="-1007" dirty="0"/>
              <a:t> </a:t>
            </a:r>
            <a:r>
              <a:rPr spc="272" dirty="0"/>
              <a:t>Images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62172" y="1382438"/>
            <a:ext cx="2546773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933" spc="-40" dirty="0">
                <a:latin typeface="Trebuchet MS"/>
                <a:cs typeface="Trebuchet MS"/>
              </a:rPr>
              <a:t>Activation</a:t>
            </a:r>
            <a:r>
              <a:rPr sz="2933" spc="-187" dirty="0">
                <a:latin typeface="Trebuchet MS"/>
                <a:cs typeface="Trebuchet MS"/>
              </a:rPr>
              <a:t> </a:t>
            </a:r>
            <a:r>
              <a:rPr sz="2933" spc="127" dirty="0">
                <a:latin typeface="Trebuchet MS"/>
                <a:cs typeface="Trebuchet MS"/>
              </a:rPr>
              <a:t>map</a:t>
            </a:r>
            <a:endParaRPr sz="2933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62173" y="1841670"/>
            <a:ext cx="3055620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933" spc="-27" dirty="0">
                <a:latin typeface="Trebuchet MS"/>
                <a:cs typeface="Trebuchet MS"/>
              </a:rPr>
              <a:t>(also </a:t>
            </a:r>
            <a:r>
              <a:rPr sz="2933" spc="-53" dirty="0">
                <a:latin typeface="Trebuchet MS"/>
                <a:cs typeface="Trebuchet MS"/>
              </a:rPr>
              <a:t>feature</a:t>
            </a:r>
            <a:r>
              <a:rPr sz="2933" spc="-267" dirty="0">
                <a:latin typeface="Trebuchet MS"/>
                <a:cs typeface="Trebuchet MS"/>
              </a:rPr>
              <a:t> </a:t>
            </a:r>
            <a:r>
              <a:rPr sz="2933" dirty="0">
                <a:latin typeface="Trebuchet MS"/>
                <a:cs typeface="Trebuchet MS"/>
              </a:rPr>
              <a:t>map)</a:t>
            </a:r>
            <a:endParaRPr sz="2933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82434" y="4928955"/>
            <a:ext cx="4456005" cy="149609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spc="33" dirty="0">
                <a:latin typeface="Trebuchet MS"/>
                <a:cs typeface="Trebuchet MS"/>
              </a:rPr>
              <a:t>Slide over </a:t>
            </a:r>
            <a:r>
              <a:rPr sz="2400" spc="-80" dirty="0">
                <a:latin typeface="Trebuchet MS"/>
                <a:cs typeface="Trebuchet MS"/>
              </a:rPr>
              <a:t>all </a:t>
            </a:r>
            <a:r>
              <a:rPr sz="2400" spc="-40" dirty="0">
                <a:latin typeface="Trebuchet MS"/>
                <a:cs typeface="Trebuchet MS"/>
              </a:rPr>
              <a:t>spatial </a:t>
            </a:r>
            <a:r>
              <a:rPr sz="2400" dirty="0">
                <a:latin typeface="Trebuchet MS"/>
                <a:cs typeface="Trebuchet MS"/>
              </a:rPr>
              <a:t>locations</a:t>
            </a:r>
            <a:r>
              <a:rPr sz="2400" spc="-520" dirty="0">
                <a:latin typeface="Trebuchet MS"/>
                <a:cs typeface="Trebuchet MS"/>
              </a:rPr>
              <a:t> </a:t>
            </a:r>
            <a:r>
              <a:rPr sz="2400" spc="-520" dirty="0">
                <a:latin typeface="DejaVu Serif"/>
                <a:cs typeface="DejaVu Serif"/>
              </a:rPr>
              <a:t>𝑥</a:t>
            </a:r>
            <a:r>
              <a:rPr lang="de-DE" sz="2600" spc="-780" baseline="-14957" dirty="0">
                <a:latin typeface="DejaVu Sans"/>
                <a:cs typeface="DejaVu Serif"/>
              </a:rPr>
              <a:t>      i</a:t>
            </a:r>
            <a:endParaRPr sz="2600" baseline="-14957" dirty="0">
              <a:latin typeface="DejaVu Sans"/>
              <a:cs typeface="DejaVu Sans"/>
            </a:endParaRPr>
          </a:p>
          <a:p>
            <a:pPr marL="50799" marR="794153">
              <a:lnSpc>
                <a:spcPct val="99400"/>
              </a:lnSpc>
              <a:spcBef>
                <a:spcPts val="80"/>
              </a:spcBef>
            </a:pPr>
            <a:r>
              <a:rPr sz="2400" spc="53" dirty="0">
                <a:latin typeface="Trebuchet MS"/>
                <a:cs typeface="Trebuchet MS"/>
              </a:rPr>
              <a:t>and </a:t>
            </a:r>
            <a:r>
              <a:rPr sz="2400" spc="67" dirty="0">
                <a:latin typeface="Trebuchet MS"/>
                <a:cs typeface="Trebuchet MS"/>
              </a:rPr>
              <a:t>compute </a:t>
            </a:r>
            <a:r>
              <a:rPr sz="2400" spc="-80" dirty="0">
                <a:latin typeface="Trebuchet MS"/>
                <a:cs typeface="Trebuchet MS"/>
              </a:rPr>
              <a:t>all </a:t>
            </a:r>
            <a:r>
              <a:rPr sz="2400" spc="-7" dirty="0">
                <a:latin typeface="Trebuchet MS"/>
                <a:cs typeface="Trebuchet MS"/>
              </a:rPr>
              <a:t>output</a:t>
            </a:r>
            <a:r>
              <a:rPr sz="2400" spc="-540" dirty="0">
                <a:latin typeface="Trebuchet MS"/>
                <a:cs typeface="Trebuchet MS"/>
              </a:rPr>
              <a:t> </a:t>
            </a:r>
            <a:r>
              <a:rPr sz="2400" spc="-593" dirty="0">
                <a:latin typeface="DejaVu Serif"/>
                <a:cs typeface="DejaVu Serif"/>
              </a:rPr>
              <a:t>𝑧</a:t>
            </a:r>
            <a:r>
              <a:rPr lang="de-DE" sz="2600" spc="-889" baseline="-14957" dirty="0">
                <a:latin typeface="DejaVu Sans"/>
                <a:cs typeface="DejaVu Serif"/>
              </a:rPr>
              <a:t>                                       i                                </a:t>
            </a:r>
            <a:r>
              <a:rPr sz="2400" spc="-453" dirty="0">
                <a:latin typeface="Trebuchet MS"/>
                <a:cs typeface="Trebuchet MS"/>
              </a:rPr>
              <a:t>;  </a:t>
            </a:r>
            <a:r>
              <a:rPr sz="2400" spc="107" dirty="0">
                <a:latin typeface="Trebuchet MS"/>
                <a:cs typeface="Trebuchet MS"/>
              </a:rPr>
              <a:t>w/o </a:t>
            </a:r>
            <a:r>
              <a:rPr sz="2400" spc="20" dirty="0">
                <a:latin typeface="Trebuchet MS"/>
                <a:cs typeface="Trebuchet MS"/>
              </a:rPr>
              <a:t>padding, </a:t>
            </a:r>
            <a:r>
              <a:rPr sz="2400" spc="-33" dirty="0">
                <a:latin typeface="Trebuchet MS"/>
                <a:cs typeface="Trebuchet MS"/>
              </a:rPr>
              <a:t>there </a:t>
            </a:r>
            <a:r>
              <a:rPr sz="2400" spc="-20" dirty="0">
                <a:latin typeface="Trebuchet MS"/>
                <a:cs typeface="Trebuchet MS"/>
              </a:rPr>
              <a:t>are  </a:t>
            </a:r>
            <a:r>
              <a:rPr sz="2400" spc="-220" dirty="0">
                <a:latin typeface="DejaVu Serif"/>
                <a:cs typeface="DejaVu Serif"/>
              </a:rPr>
              <a:t>28×28</a:t>
            </a:r>
            <a:r>
              <a:rPr sz="2400" spc="-152" dirty="0">
                <a:latin typeface="DejaVu Serif"/>
                <a:cs typeface="DejaVu Serif"/>
              </a:rPr>
              <a:t> </a:t>
            </a:r>
            <a:r>
              <a:rPr sz="2400" dirty="0">
                <a:latin typeface="Trebuchet MS"/>
                <a:cs typeface="Trebuchet MS"/>
              </a:rPr>
              <a:t>locations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063744" y="3694177"/>
            <a:ext cx="2069253" cy="1081193"/>
            <a:chOff x="3797808" y="2770632"/>
            <a:chExt cx="1551940" cy="810895"/>
          </a:xfrm>
        </p:grpSpPr>
        <p:sp>
          <p:nvSpPr>
            <p:cNvPr id="7" name="object 7"/>
            <p:cNvSpPr/>
            <p:nvPr/>
          </p:nvSpPr>
          <p:spPr>
            <a:xfrm>
              <a:off x="3797808" y="2770632"/>
              <a:ext cx="1551432" cy="8107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843528" y="2926080"/>
              <a:ext cx="1353312" cy="5608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844734" y="2799219"/>
              <a:ext cx="1455420" cy="706120"/>
            </a:xfrm>
            <a:custGeom>
              <a:avLst/>
              <a:gdLst/>
              <a:ahLst/>
              <a:cxnLst/>
              <a:rect l="l" t="t" r="r" b="b"/>
              <a:pathLst>
                <a:path w="1455420" h="706120">
                  <a:moveTo>
                    <a:pt x="1102321" y="0"/>
                  </a:moveTo>
                  <a:lnTo>
                    <a:pt x="1102321" y="247929"/>
                  </a:lnTo>
                  <a:lnTo>
                    <a:pt x="0" y="247929"/>
                  </a:lnTo>
                  <a:lnTo>
                    <a:pt x="0" y="457555"/>
                  </a:lnTo>
                  <a:lnTo>
                    <a:pt x="1102321" y="457555"/>
                  </a:lnTo>
                  <a:lnTo>
                    <a:pt x="1102321" y="705497"/>
                  </a:lnTo>
                  <a:lnTo>
                    <a:pt x="1455077" y="352742"/>
                  </a:lnTo>
                  <a:lnTo>
                    <a:pt x="1102321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844734" y="2799219"/>
              <a:ext cx="1455420" cy="706120"/>
            </a:xfrm>
            <a:custGeom>
              <a:avLst/>
              <a:gdLst/>
              <a:ahLst/>
              <a:cxnLst/>
              <a:rect l="l" t="t" r="r" b="b"/>
              <a:pathLst>
                <a:path w="1455420" h="706120">
                  <a:moveTo>
                    <a:pt x="0" y="247937"/>
                  </a:moveTo>
                  <a:lnTo>
                    <a:pt x="1102330" y="247937"/>
                  </a:lnTo>
                  <a:lnTo>
                    <a:pt x="1102330" y="0"/>
                  </a:lnTo>
                  <a:lnTo>
                    <a:pt x="1455070" y="352751"/>
                  </a:lnTo>
                  <a:lnTo>
                    <a:pt x="1102330" y="705500"/>
                  </a:lnTo>
                  <a:lnTo>
                    <a:pt x="1102330" y="457563"/>
                  </a:lnTo>
                  <a:lnTo>
                    <a:pt x="0" y="457563"/>
                  </a:lnTo>
                  <a:lnTo>
                    <a:pt x="0" y="247937"/>
                  </a:lnTo>
                  <a:close/>
                </a:path>
              </a:pathLst>
            </a:custGeom>
            <a:ln w="9525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49155" y="3988101"/>
            <a:ext cx="1353820" cy="378672"/>
          </a:xfrm>
          <a:prstGeom prst="rect">
            <a:avLst/>
          </a:prstGeom>
        </p:spPr>
        <p:txBody>
          <a:bodyPr vert="horz" wrap="square" lIns="0" tIns="19473" rIns="0" bIns="0" rtlCol="0">
            <a:spAutoFit/>
          </a:bodyPr>
          <a:lstStyle/>
          <a:p>
            <a:pPr marL="16933">
              <a:spcBef>
                <a:spcPts val="153"/>
              </a:spcBef>
            </a:pPr>
            <a:r>
              <a:rPr sz="2333" spc="113" dirty="0">
                <a:latin typeface="Trebuchet MS"/>
                <a:cs typeface="Trebuchet MS"/>
              </a:rPr>
              <a:t>Convolve</a:t>
            </a:r>
            <a:endParaRPr sz="2333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054847" y="2470911"/>
            <a:ext cx="1503680" cy="3324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/>
          <p:nvPr/>
        </p:nvSpPr>
        <p:spPr>
          <a:xfrm>
            <a:off x="8016799" y="5774267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solidFill>
                  <a:srgbClr val="C00000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08593" y="5233755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28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23298" y="3535002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28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16736" y="2527807"/>
            <a:ext cx="1849120" cy="38404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/>
          <p:nvPr/>
        </p:nvSpPr>
        <p:spPr>
          <a:xfrm>
            <a:off x="3225563" y="3709755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54131" y="5774267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61288" y="6229435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84096" y="3490977"/>
            <a:ext cx="914400" cy="15402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 txBox="1"/>
          <p:nvPr/>
        </p:nvSpPr>
        <p:spPr>
          <a:xfrm>
            <a:off x="1846816" y="4920827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42751" y="4725755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52733" y="3880443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068576" y="3547872"/>
            <a:ext cx="2487507" cy="1483360"/>
            <a:chOff x="1551432" y="2660904"/>
            <a:chExt cx="1865630" cy="1112520"/>
          </a:xfrm>
        </p:grpSpPr>
        <p:sp>
          <p:nvSpPr>
            <p:cNvPr id="25" name="object 25"/>
            <p:cNvSpPr/>
            <p:nvPr/>
          </p:nvSpPr>
          <p:spPr>
            <a:xfrm>
              <a:off x="1972056" y="2660904"/>
              <a:ext cx="1444752" cy="6309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2016925" y="2695575"/>
              <a:ext cx="1345565" cy="521970"/>
            </a:xfrm>
            <a:custGeom>
              <a:avLst/>
              <a:gdLst/>
              <a:ahLst/>
              <a:cxnLst/>
              <a:rect l="l" t="t" r="r" b="b"/>
              <a:pathLst>
                <a:path w="1345564" h="521969">
                  <a:moveTo>
                    <a:pt x="0" y="0"/>
                  </a:moveTo>
                  <a:lnTo>
                    <a:pt x="1345410" y="521494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1551432" y="3364992"/>
              <a:ext cx="1804416" cy="40843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1596326" y="3400419"/>
              <a:ext cx="1704339" cy="299720"/>
            </a:xfrm>
            <a:custGeom>
              <a:avLst/>
              <a:gdLst/>
              <a:ahLst/>
              <a:cxnLst/>
              <a:rect l="l" t="t" r="r" b="b"/>
              <a:pathLst>
                <a:path w="1704339" h="299720">
                  <a:moveTo>
                    <a:pt x="0" y="299217"/>
                  </a:moveTo>
                  <a:lnTo>
                    <a:pt x="1704090" y="0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1959864" y="3331464"/>
              <a:ext cx="1453896" cy="20116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2002142" y="3364700"/>
              <a:ext cx="1358265" cy="95250"/>
            </a:xfrm>
            <a:custGeom>
              <a:avLst/>
              <a:gdLst/>
              <a:ahLst/>
              <a:cxnLst/>
              <a:rect l="l" t="t" r="r" b="b"/>
              <a:pathLst>
                <a:path w="1358264" h="95250">
                  <a:moveTo>
                    <a:pt x="0" y="94703"/>
                  </a:moveTo>
                  <a:lnTo>
                    <a:pt x="1357800" y="0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551432" y="2919984"/>
              <a:ext cx="1804416" cy="4145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596326" y="2954820"/>
              <a:ext cx="1704339" cy="305435"/>
            </a:xfrm>
            <a:custGeom>
              <a:avLst/>
              <a:gdLst/>
              <a:ahLst/>
              <a:cxnLst/>
              <a:rect l="l" t="t" r="r" b="b"/>
              <a:pathLst>
                <a:path w="1704339" h="305435">
                  <a:moveTo>
                    <a:pt x="0" y="0"/>
                  </a:moveTo>
                  <a:lnTo>
                    <a:pt x="1704090" y="305105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3169920" y="3157728"/>
              <a:ext cx="207264" cy="32918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70805" y="1944624"/>
            <a:ext cx="2503593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253" dirty="0">
                <a:latin typeface="DejaVu Serif"/>
                <a:cs typeface="DejaVu Serif"/>
              </a:rPr>
              <a:t>32×32×3</a:t>
            </a:r>
            <a:r>
              <a:rPr sz="2667" spc="-227" dirty="0">
                <a:latin typeface="DejaVu Serif"/>
                <a:cs typeface="DejaVu Serif"/>
              </a:rPr>
              <a:t> </a:t>
            </a:r>
            <a:r>
              <a:rPr sz="2667" spc="67" dirty="0">
                <a:latin typeface="Trebuchet MS"/>
                <a:cs typeface="Trebuchet MS"/>
              </a:rPr>
              <a:t>image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196321" y="6542023"/>
            <a:ext cx="314113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60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38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739285" y="2859025"/>
            <a:ext cx="175768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267" dirty="0">
                <a:latin typeface="DejaVu Serif"/>
                <a:cs typeface="DejaVu Serif"/>
              </a:rPr>
              <a:t>5×5×3</a:t>
            </a:r>
            <a:r>
              <a:rPr sz="2667" spc="-305" dirty="0">
                <a:latin typeface="DejaVu Serif"/>
                <a:cs typeface="DejaVu Serif"/>
              </a:rPr>
              <a:t> </a:t>
            </a:r>
            <a:r>
              <a:rPr sz="2400" spc="-133" dirty="0">
                <a:latin typeface="Trebuchet MS"/>
                <a:cs typeface="Trebuchet MS"/>
              </a:rPr>
              <a:t>filter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7350" y="2724607"/>
            <a:ext cx="8877300" cy="1283258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z="8200" spc="207" dirty="0">
                <a:solidFill>
                  <a:srgbClr val="E46C0A"/>
                </a:solidFill>
              </a:rPr>
              <a:t>Convolution</a:t>
            </a:r>
            <a:r>
              <a:rPr sz="8200" spc="-360" dirty="0">
                <a:solidFill>
                  <a:srgbClr val="E46C0A"/>
                </a:solidFill>
              </a:rPr>
              <a:t> </a:t>
            </a:r>
            <a:r>
              <a:rPr sz="8200" spc="267" dirty="0">
                <a:solidFill>
                  <a:srgbClr val="E46C0A"/>
                </a:solidFill>
              </a:rPr>
              <a:t>Layer</a:t>
            </a:r>
            <a:endParaRPr sz="82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350126" y="8569501"/>
            <a:ext cx="10787061" cy="230897"/>
          </a:xfrm>
          <a:prstGeom prst="rect">
            <a:avLst/>
          </a:prstGeom>
        </p:spPr>
        <p:txBody>
          <a:bodyPr vert="horz" wrap="square" lIns="0" tIns="5080" rIns="0" bIns="0" rtlCol="0" anchor="ctr">
            <a:spAutoFit/>
          </a:bodyPr>
          <a:lstStyle/>
          <a:p>
            <a:pPr marL="16933">
              <a:spcBef>
                <a:spcPts val="40"/>
              </a:spcBef>
            </a:pPr>
            <a:r>
              <a:rPr spc="-33" dirty="0"/>
              <a:t>I2DL: </a:t>
            </a:r>
            <a:r>
              <a:rPr spc="-67" dirty="0"/>
              <a:t>Prof. </a:t>
            </a:r>
            <a:r>
              <a:rPr spc="13" dirty="0"/>
              <a:t>Niessner, </a:t>
            </a:r>
            <a:r>
              <a:rPr spc="-67" dirty="0"/>
              <a:t>Prof.</a:t>
            </a:r>
            <a:r>
              <a:rPr spc="-180" dirty="0"/>
              <a:t> </a:t>
            </a:r>
            <a:r>
              <a:rPr spc="7" dirty="0"/>
              <a:t>Leal-Taixé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96321" y="6542023"/>
            <a:ext cx="314113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60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39</a:t>
            </a:fld>
            <a:endParaRPr sz="1467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4383" y="-132211"/>
            <a:ext cx="9784079" cy="1376445"/>
          </a:xfrm>
          <a:prstGeom prst="rect">
            <a:avLst/>
          </a:prstGeom>
        </p:spPr>
        <p:txBody>
          <a:bodyPr vert="horz" wrap="square" lIns="0" tIns="2201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73"/>
              </a:spcBef>
            </a:pPr>
            <a:r>
              <a:rPr sz="4400" spc="207" dirty="0"/>
              <a:t>Problems</a:t>
            </a:r>
            <a:r>
              <a:rPr sz="4400" spc="-152" dirty="0"/>
              <a:t> </a:t>
            </a:r>
            <a:r>
              <a:rPr sz="4400" spc="193" dirty="0"/>
              <a:t>using</a:t>
            </a:r>
            <a:r>
              <a:rPr sz="4400" spc="-167" dirty="0"/>
              <a:t> </a:t>
            </a:r>
            <a:r>
              <a:rPr sz="4400" spc="453" dirty="0"/>
              <a:t>FC</a:t>
            </a:r>
            <a:r>
              <a:rPr sz="4400" spc="-152" dirty="0"/>
              <a:t> </a:t>
            </a:r>
            <a:r>
              <a:rPr sz="4400" spc="193" dirty="0"/>
              <a:t>Layers</a:t>
            </a:r>
            <a:r>
              <a:rPr sz="4400" spc="-147" dirty="0"/>
              <a:t> </a:t>
            </a:r>
            <a:r>
              <a:rPr sz="4400" spc="240" dirty="0"/>
              <a:t>on</a:t>
            </a:r>
            <a:r>
              <a:rPr sz="4400" spc="-152" dirty="0"/>
              <a:t> </a:t>
            </a:r>
            <a:r>
              <a:rPr sz="4400" spc="247" dirty="0"/>
              <a:t>Images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14587" y="1282868"/>
            <a:ext cx="8757920" cy="5299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74121" indent="-457189">
              <a:spcBef>
                <a:spcPts val="133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3333" spc="207" dirty="0">
                <a:latin typeface="Trebuchet MS"/>
                <a:cs typeface="Trebuchet MS"/>
              </a:rPr>
              <a:t>How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67" dirty="0">
                <a:latin typeface="Trebuchet MS"/>
                <a:cs typeface="Trebuchet MS"/>
              </a:rPr>
              <a:t>to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120" dirty="0">
                <a:latin typeface="Trebuchet MS"/>
                <a:cs typeface="Trebuchet MS"/>
              </a:rPr>
              <a:t>process</a:t>
            </a:r>
            <a:r>
              <a:rPr sz="3333" spc="-152" dirty="0">
                <a:latin typeface="Trebuchet MS"/>
                <a:cs typeface="Trebuchet MS"/>
              </a:rPr>
              <a:t> </a:t>
            </a:r>
            <a:r>
              <a:rPr sz="3333" spc="13" dirty="0">
                <a:latin typeface="Trebuchet MS"/>
                <a:cs typeface="Trebuchet MS"/>
              </a:rPr>
              <a:t>a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100" dirty="0">
                <a:latin typeface="Trebuchet MS"/>
                <a:cs typeface="Trebuchet MS"/>
              </a:rPr>
              <a:t>tiny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87" dirty="0">
                <a:latin typeface="Trebuchet MS"/>
                <a:cs typeface="Trebuchet MS"/>
              </a:rPr>
              <a:t>image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87" dirty="0">
                <a:latin typeface="Trebuchet MS"/>
                <a:cs typeface="Trebuchet MS"/>
              </a:rPr>
              <a:t>with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280" dirty="0">
                <a:latin typeface="Trebuchet MS"/>
                <a:cs typeface="Trebuchet MS"/>
              </a:rPr>
              <a:t>FC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27" dirty="0">
                <a:latin typeface="Trebuchet MS"/>
                <a:cs typeface="Trebuchet MS"/>
              </a:rPr>
              <a:t>layers</a:t>
            </a:r>
            <a:endParaRPr sz="3333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57871" y="2562351"/>
            <a:ext cx="3318087" cy="1972591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16933">
              <a:spcBef>
                <a:spcPts val="1380"/>
              </a:spcBef>
            </a:pPr>
            <a:r>
              <a:rPr sz="2667" spc="-220" dirty="0">
                <a:latin typeface="DejaVu Serif"/>
                <a:cs typeface="DejaVu Serif"/>
              </a:rPr>
              <a:t>25</a:t>
            </a:r>
            <a:r>
              <a:rPr sz="2667" spc="-287" dirty="0">
                <a:latin typeface="DejaVu Serif"/>
                <a:cs typeface="DejaVu Serif"/>
              </a:rPr>
              <a:t> </a:t>
            </a:r>
            <a:r>
              <a:rPr sz="2667" spc="40" dirty="0">
                <a:latin typeface="Trebuchet MS"/>
                <a:cs typeface="Trebuchet MS"/>
              </a:rPr>
              <a:t>weights</a:t>
            </a:r>
            <a:endParaRPr sz="2667">
              <a:latin typeface="Trebuchet MS"/>
              <a:cs typeface="Trebuchet MS"/>
            </a:endParaRPr>
          </a:p>
          <a:p>
            <a:pPr marL="471582" marR="6773">
              <a:spcBef>
                <a:spcPts val="1247"/>
              </a:spcBef>
            </a:pPr>
            <a:r>
              <a:rPr sz="2667" spc="53" dirty="0">
                <a:latin typeface="Trebuchet MS"/>
                <a:cs typeface="Trebuchet MS"/>
              </a:rPr>
              <a:t>For </a:t>
            </a:r>
            <a:r>
              <a:rPr sz="2667" spc="-33" dirty="0">
                <a:latin typeface="Trebuchet MS"/>
                <a:cs typeface="Trebuchet MS"/>
              </a:rPr>
              <a:t>the </a:t>
            </a:r>
            <a:r>
              <a:rPr sz="2667" spc="60" dirty="0">
                <a:latin typeface="Trebuchet MS"/>
                <a:cs typeface="Trebuchet MS"/>
              </a:rPr>
              <a:t>whole</a:t>
            </a:r>
            <a:r>
              <a:rPr sz="2667" spc="-487" dirty="0">
                <a:latin typeface="Trebuchet MS"/>
                <a:cs typeface="Trebuchet MS"/>
              </a:rPr>
              <a:t> </a:t>
            </a:r>
            <a:r>
              <a:rPr sz="2667" spc="-260" dirty="0">
                <a:latin typeface="DejaVu Serif"/>
                <a:cs typeface="DejaVu Serif"/>
              </a:rPr>
              <a:t>5×5  </a:t>
            </a:r>
            <a:r>
              <a:rPr sz="2667" spc="67" dirty="0">
                <a:latin typeface="Trebuchet MS"/>
                <a:cs typeface="Trebuchet MS"/>
              </a:rPr>
              <a:t>image </a:t>
            </a:r>
            <a:r>
              <a:rPr sz="2667" spc="93" dirty="0">
                <a:latin typeface="Trebuchet MS"/>
                <a:cs typeface="Trebuchet MS"/>
              </a:rPr>
              <a:t>on </a:t>
            </a:r>
            <a:r>
              <a:rPr sz="2667" spc="-220" dirty="0">
                <a:latin typeface="DejaVu Serif"/>
                <a:cs typeface="DejaVu Serif"/>
              </a:rPr>
              <a:t>1  </a:t>
            </a:r>
            <a:r>
              <a:rPr sz="2667" spc="33" dirty="0">
                <a:latin typeface="Trebuchet MS"/>
                <a:cs typeface="Trebuchet MS"/>
              </a:rPr>
              <a:t>channel</a:t>
            </a:r>
            <a:endParaRPr sz="2667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66241" y="2474976"/>
            <a:ext cx="5273887" cy="3003973"/>
            <a:chOff x="1249680" y="1856232"/>
            <a:chExt cx="3955415" cy="2252980"/>
          </a:xfrm>
        </p:grpSpPr>
        <p:sp>
          <p:nvSpPr>
            <p:cNvPr id="6" name="object 6"/>
            <p:cNvSpPr/>
            <p:nvPr/>
          </p:nvSpPr>
          <p:spPr>
            <a:xfrm>
              <a:off x="4618304" y="1944547"/>
              <a:ext cx="567690" cy="545465"/>
            </a:xfrm>
            <a:custGeom>
              <a:avLst/>
              <a:gdLst/>
              <a:ahLst/>
              <a:cxnLst/>
              <a:rect l="l" t="t" r="r" b="b"/>
              <a:pathLst>
                <a:path w="567689" h="545464">
                  <a:moveTo>
                    <a:pt x="0" y="272494"/>
                  </a:moveTo>
                  <a:lnTo>
                    <a:pt x="3711" y="228294"/>
                  </a:lnTo>
                  <a:lnTo>
                    <a:pt x="14457" y="186365"/>
                  </a:lnTo>
                  <a:lnTo>
                    <a:pt x="31652" y="147267"/>
                  </a:lnTo>
                  <a:lnTo>
                    <a:pt x="54714" y="111562"/>
                  </a:lnTo>
                  <a:lnTo>
                    <a:pt x="83058" y="79811"/>
                  </a:lnTo>
                  <a:lnTo>
                    <a:pt x="116101" y="52575"/>
                  </a:lnTo>
                  <a:lnTo>
                    <a:pt x="153258" y="30415"/>
                  </a:lnTo>
                  <a:lnTo>
                    <a:pt x="193946" y="13891"/>
                  </a:lnTo>
                  <a:lnTo>
                    <a:pt x="237581" y="3566"/>
                  </a:lnTo>
                  <a:lnTo>
                    <a:pt x="283579" y="0"/>
                  </a:lnTo>
                  <a:lnTo>
                    <a:pt x="329577" y="3566"/>
                  </a:lnTo>
                  <a:lnTo>
                    <a:pt x="373212" y="13891"/>
                  </a:lnTo>
                  <a:lnTo>
                    <a:pt x="413900" y="30415"/>
                  </a:lnTo>
                  <a:lnTo>
                    <a:pt x="451057" y="52575"/>
                  </a:lnTo>
                  <a:lnTo>
                    <a:pt x="484100" y="79811"/>
                  </a:lnTo>
                  <a:lnTo>
                    <a:pt x="512444" y="111562"/>
                  </a:lnTo>
                  <a:lnTo>
                    <a:pt x="535506" y="147267"/>
                  </a:lnTo>
                  <a:lnTo>
                    <a:pt x="552702" y="186365"/>
                  </a:lnTo>
                  <a:lnTo>
                    <a:pt x="563447" y="228294"/>
                  </a:lnTo>
                  <a:lnTo>
                    <a:pt x="567159" y="272494"/>
                  </a:lnTo>
                  <a:lnTo>
                    <a:pt x="563447" y="316694"/>
                  </a:lnTo>
                  <a:lnTo>
                    <a:pt x="552702" y="358623"/>
                  </a:lnTo>
                  <a:lnTo>
                    <a:pt x="535506" y="397720"/>
                  </a:lnTo>
                  <a:lnTo>
                    <a:pt x="512444" y="433425"/>
                  </a:lnTo>
                  <a:lnTo>
                    <a:pt x="484100" y="465176"/>
                  </a:lnTo>
                  <a:lnTo>
                    <a:pt x="451057" y="492412"/>
                  </a:lnTo>
                  <a:lnTo>
                    <a:pt x="413900" y="514572"/>
                  </a:lnTo>
                  <a:lnTo>
                    <a:pt x="373212" y="531096"/>
                  </a:lnTo>
                  <a:lnTo>
                    <a:pt x="329577" y="541421"/>
                  </a:lnTo>
                  <a:lnTo>
                    <a:pt x="283579" y="544988"/>
                  </a:lnTo>
                  <a:lnTo>
                    <a:pt x="237581" y="541421"/>
                  </a:lnTo>
                  <a:lnTo>
                    <a:pt x="193946" y="531096"/>
                  </a:lnTo>
                  <a:lnTo>
                    <a:pt x="153258" y="514572"/>
                  </a:lnTo>
                  <a:lnTo>
                    <a:pt x="116101" y="492412"/>
                  </a:lnTo>
                  <a:lnTo>
                    <a:pt x="83058" y="465176"/>
                  </a:lnTo>
                  <a:lnTo>
                    <a:pt x="54714" y="433425"/>
                  </a:lnTo>
                  <a:lnTo>
                    <a:pt x="31652" y="397720"/>
                  </a:lnTo>
                  <a:lnTo>
                    <a:pt x="14457" y="358623"/>
                  </a:lnTo>
                  <a:lnTo>
                    <a:pt x="3711" y="316694"/>
                  </a:lnTo>
                  <a:lnTo>
                    <a:pt x="0" y="272494"/>
                  </a:lnTo>
                  <a:close/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761843" y="2180361"/>
              <a:ext cx="1856739" cy="340360"/>
            </a:xfrm>
            <a:custGeom>
              <a:avLst/>
              <a:gdLst/>
              <a:ahLst/>
              <a:cxnLst/>
              <a:rect l="l" t="t" r="r" b="b"/>
              <a:pathLst>
                <a:path w="1856739" h="340360">
                  <a:moveTo>
                    <a:pt x="1856460" y="36677"/>
                  </a:moveTo>
                  <a:lnTo>
                    <a:pt x="1832305" y="25158"/>
                  </a:lnTo>
                  <a:lnTo>
                    <a:pt x="1779562" y="0"/>
                  </a:lnTo>
                  <a:lnTo>
                    <a:pt x="1779778" y="12306"/>
                  </a:lnTo>
                  <a:lnTo>
                    <a:pt x="1775269" y="10858"/>
                  </a:lnTo>
                  <a:lnTo>
                    <a:pt x="1777555" y="25450"/>
                  </a:lnTo>
                  <a:lnTo>
                    <a:pt x="1727" y="58356"/>
                  </a:lnTo>
                  <a:lnTo>
                    <a:pt x="2197" y="83756"/>
                  </a:lnTo>
                  <a:lnTo>
                    <a:pt x="1671878" y="52819"/>
                  </a:lnTo>
                  <a:lnTo>
                    <a:pt x="0" y="315239"/>
                  </a:lnTo>
                  <a:lnTo>
                    <a:pt x="3937" y="340334"/>
                  </a:lnTo>
                  <a:lnTo>
                    <a:pt x="1780692" y="61442"/>
                  </a:lnTo>
                  <a:lnTo>
                    <a:pt x="1780971" y="76187"/>
                  </a:lnTo>
                  <a:lnTo>
                    <a:pt x="1785162" y="74002"/>
                  </a:lnTo>
                  <a:lnTo>
                    <a:pt x="1787080" y="86131"/>
                  </a:lnTo>
                  <a:lnTo>
                    <a:pt x="1856460" y="366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4618304" y="2708681"/>
              <a:ext cx="567690" cy="545465"/>
            </a:xfrm>
            <a:custGeom>
              <a:avLst/>
              <a:gdLst/>
              <a:ahLst/>
              <a:cxnLst/>
              <a:rect l="l" t="t" r="r" b="b"/>
              <a:pathLst>
                <a:path w="567689" h="545464">
                  <a:moveTo>
                    <a:pt x="0" y="272494"/>
                  </a:moveTo>
                  <a:lnTo>
                    <a:pt x="3711" y="228294"/>
                  </a:lnTo>
                  <a:lnTo>
                    <a:pt x="14457" y="186365"/>
                  </a:lnTo>
                  <a:lnTo>
                    <a:pt x="31652" y="147267"/>
                  </a:lnTo>
                  <a:lnTo>
                    <a:pt x="54714" y="111562"/>
                  </a:lnTo>
                  <a:lnTo>
                    <a:pt x="83058" y="79811"/>
                  </a:lnTo>
                  <a:lnTo>
                    <a:pt x="116101" y="52575"/>
                  </a:lnTo>
                  <a:lnTo>
                    <a:pt x="153258" y="30415"/>
                  </a:lnTo>
                  <a:lnTo>
                    <a:pt x="193946" y="13891"/>
                  </a:lnTo>
                  <a:lnTo>
                    <a:pt x="237581" y="3566"/>
                  </a:lnTo>
                  <a:lnTo>
                    <a:pt x="283579" y="0"/>
                  </a:lnTo>
                  <a:lnTo>
                    <a:pt x="329577" y="3566"/>
                  </a:lnTo>
                  <a:lnTo>
                    <a:pt x="373212" y="13891"/>
                  </a:lnTo>
                  <a:lnTo>
                    <a:pt x="413900" y="30415"/>
                  </a:lnTo>
                  <a:lnTo>
                    <a:pt x="451057" y="52575"/>
                  </a:lnTo>
                  <a:lnTo>
                    <a:pt x="484100" y="79811"/>
                  </a:lnTo>
                  <a:lnTo>
                    <a:pt x="512444" y="111562"/>
                  </a:lnTo>
                  <a:lnTo>
                    <a:pt x="535506" y="147267"/>
                  </a:lnTo>
                  <a:lnTo>
                    <a:pt x="552702" y="186365"/>
                  </a:lnTo>
                  <a:lnTo>
                    <a:pt x="563447" y="228294"/>
                  </a:lnTo>
                  <a:lnTo>
                    <a:pt x="567159" y="272494"/>
                  </a:lnTo>
                  <a:lnTo>
                    <a:pt x="563447" y="316694"/>
                  </a:lnTo>
                  <a:lnTo>
                    <a:pt x="552702" y="358623"/>
                  </a:lnTo>
                  <a:lnTo>
                    <a:pt x="535506" y="397720"/>
                  </a:lnTo>
                  <a:lnTo>
                    <a:pt x="512444" y="433425"/>
                  </a:lnTo>
                  <a:lnTo>
                    <a:pt x="484100" y="465176"/>
                  </a:lnTo>
                  <a:lnTo>
                    <a:pt x="451057" y="492412"/>
                  </a:lnTo>
                  <a:lnTo>
                    <a:pt x="413900" y="514572"/>
                  </a:lnTo>
                  <a:lnTo>
                    <a:pt x="373212" y="531096"/>
                  </a:lnTo>
                  <a:lnTo>
                    <a:pt x="329577" y="541421"/>
                  </a:lnTo>
                  <a:lnTo>
                    <a:pt x="283579" y="544988"/>
                  </a:lnTo>
                  <a:lnTo>
                    <a:pt x="237581" y="541421"/>
                  </a:lnTo>
                  <a:lnTo>
                    <a:pt x="193946" y="531096"/>
                  </a:lnTo>
                  <a:lnTo>
                    <a:pt x="153258" y="514572"/>
                  </a:lnTo>
                  <a:lnTo>
                    <a:pt x="116101" y="492412"/>
                  </a:lnTo>
                  <a:lnTo>
                    <a:pt x="83058" y="465176"/>
                  </a:lnTo>
                  <a:lnTo>
                    <a:pt x="54714" y="433425"/>
                  </a:lnTo>
                  <a:lnTo>
                    <a:pt x="31652" y="397720"/>
                  </a:lnTo>
                  <a:lnTo>
                    <a:pt x="14457" y="358623"/>
                  </a:lnTo>
                  <a:lnTo>
                    <a:pt x="3711" y="316694"/>
                  </a:lnTo>
                  <a:lnTo>
                    <a:pt x="0" y="272494"/>
                  </a:lnTo>
                  <a:close/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758351" y="2203259"/>
              <a:ext cx="1860550" cy="1177925"/>
            </a:xfrm>
            <a:custGeom>
              <a:avLst/>
              <a:gdLst/>
              <a:ahLst/>
              <a:cxnLst/>
              <a:rect l="l" t="t" r="r" b="b"/>
              <a:pathLst>
                <a:path w="1860550" h="1177925">
                  <a:moveTo>
                    <a:pt x="1859953" y="13779"/>
                  </a:moveTo>
                  <a:lnTo>
                    <a:pt x="1775879" y="0"/>
                  </a:lnTo>
                  <a:lnTo>
                    <a:pt x="1779663" y="12242"/>
                  </a:lnTo>
                  <a:lnTo>
                    <a:pt x="1774774" y="12141"/>
                  </a:lnTo>
                  <a:lnTo>
                    <a:pt x="1779625" y="22364"/>
                  </a:lnTo>
                  <a:lnTo>
                    <a:pt x="1775231" y="22834"/>
                  </a:lnTo>
                  <a:lnTo>
                    <a:pt x="1777352" y="26162"/>
                  </a:lnTo>
                  <a:lnTo>
                    <a:pt x="1689" y="577735"/>
                  </a:lnTo>
                  <a:lnTo>
                    <a:pt x="9220" y="601992"/>
                  </a:lnTo>
                  <a:lnTo>
                    <a:pt x="1694662" y="78422"/>
                  </a:lnTo>
                  <a:lnTo>
                    <a:pt x="0" y="885456"/>
                  </a:lnTo>
                  <a:lnTo>
                    <a:pt x="10922" y="908392"/>
                  </a:lnTo>
                  <a:lnTo>
                    <a:pt x="1683054" y="112102"/>
                  </a:lnTo>
                  <a:lnTo>
                    <a:pt x="54063" y="1156335"/>
                  </a:lnTo>
                  <a:lnTo>
                    <a:pt x="67767" y="1177721"/>
                  </a:lnTo>
                  <a:lnTo>
                    <a:pt x="1797316" y="69024"/>
                  </a:lnTo>
                  <a:lnTo>
                    <a:pt x="1798485" y="72771"/>
                  </a:lnTo>
                  <a:lnTo>
                    <a:pt x="1802015" y="69380"/>
                  </a:lnTo>
                  <a:lnTo>
                    <a:pt x="1807527" y="80937"/>
                  </a:lnTo>
                  <a:lnTo>
                    <a:pt x="1810232" y="77470"/>
                  </a:lnTo>
                  <a:lnTo>
                    <a:pt x="1816354" y="86982"/>
                  </a:lnTo>
                  <a:lnTo>
                    <a:pt x="1845894" y="37363"/>
                  </a:lnTo>
                  <a:lnTo>
                    <a:pt x="1859953" y="137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249680" y="1856232"/>
              <a:ext cx="1636776" cy="22524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/>
          <p:nvPr/>
        </p:nvSpPr>
        <p:spPr>
          <a:xfrm>
            <a:off x="6157739" y="4657395"/>
            <a:ext cx="756920" cy="727287"/>
          </a:xfrm>
          <a:custGeom>
            <a:avLst/>
            <a:gdLst/>
            <a:ahLst/>
            <a:cxnLst/>
            <a:rect l="l" t="t" r="r" b="b"/>
            <a:pathLst>
              <a:path w="567689" h="545464">
                <a:moveTo>
                  <a:pt x="0" y="272494"/>
                </a:moveTo>
                <a:lnTo>
                  <a:pt x="3711" y="228294"/>
                </a:lnTo>
                <a:lnTo>
                  <a:pt x="14457" y="186365"/>
                </a:lnTo>
                <a:lnTo>
                  <a:pt x="31652" y="147267"/>
                </a:lnTo>
                <a:lnTo>
                  <a:pt x="54714" y="111562"/>
                </a:lnTo>
                <a:lnTo>
                  <a:pt x="83058" y="79811"/>
                </a:lnTo>
                <a:lnTo>
                  <a:pt x="116101" y="52575"/>
                </a:lnTo>
                <a:lnTo>
                  <a:pt x="153258" y="30415"/>
                </a:lnTo>
                <a:lnTo>
                  <a:pt x="193946" y="13891"/>
                </a:lnTo>
                <a:lnTo>
                  <a:pt x="237581" y="3566"/>
                </a:lnTo>
                <a:lnTo>
                  <a:pt x="283579" y="0"/>
                </a:lnTo>
                <a:lnTo>
                  <a:pt x="329577" y="3566"/>
                </a:lnTo>
                <a:lnTo>
                  <a:pt x="373212" y="13891"/>
                </a:lnTo>
                <a:lnTo>
                  <a:pt x="413900" y="30415"/>
                </a:lnTo>
                <a:lnTo>
                  <a:pt x="451057" y="52575"/>
                </a:lnTo>
                <a:lnTo>
                  <a:pt x="484100" y="79811"/>
                </a:lnTo>
                <a:lnTo>
                  <a:pt x="512444" y="111562"/>
                </a:lnTo>
                <a:lnTo>
                  <a:pt x="535506" y="147267"/>
                </a:lnTo>
                <a:lnTo>
                  <a:pt x="552702" y="186365"/>
                </a:lnTo>
                <a:lnTo>
                  <a:pt x="563447" y="228294"/>
                </a:lnTo>
                <a:lnTo>
                  <a:pt x="567159" y="272494"/>
                </a:lnTo>
                <a:lnTo>
                  <a:pt x="563447" y="316694"/>
                </a:lnTo>
                <a:lnTo>
                  <a:pt x="552702" y="358623"/>
                </a:lnTo>
                <a:lnTo>
                  <a:pt x="535506" y="397720"/>
                </a:lnTo>
                <a:lnTo>
                  <a:pt x="512444" y="433425"/>
                </a:lnTo>
                <a:lnTo>
                  <a:pt x="484100" y="465176"/>
                </a:lnTo>
                <a:lnTo>
                  <a:pt x="451057" y="492412"/>
                </a:lnTo>
                <a:lnTo>
                  <a:pt x="413900" y="514572"/>
                </a:lnTo>
                <a:lnTo>
                  <a:pt x="373212" y="531096"/>
                </a:lnTo>
                <a:lnTo>
                  <a:pt x="329577" y="541421"/>
                </a:lnTo>
                <a:lnTo>
                  <a:pt x="283579" y="544988"/>
                </a:lnTo>
                <a:lnTo>
                  <a:pt x="237581" y="541421"/>
                </a:lnTo>
                <a:lnTo>
                  <a:pt x="193946" y="531096"/>
                </a:lnTo>
                <a:lnTo>
                  <a:pt x="153258" y="514572"/>
                </a:lnTo>
                <a:lnTo>
                  <a:pt x="116101" y="492412"/>
                </a:lnTo>
                <a:lnTo>
                  <a:pt x="83058" y="465176"/>
                </a:lnTo>
                <a:lnTo>
                  <a:pt x="54714" y="433425"/>
                </a:lnTo>
                <a:lnTo>
                  <a:pt x="31652" y="397720"/>
                </a:lnTo>
                <a:lnTo>
                  <a:pt x="14457" y="358623"/>
                </a:lnTo>
                <a:lnTo>
                  <a:pt x="3711" y="316694"/>
                </a:lnTo>
                <a:lnTo>
                  <a:pt x="0" y="272494"/>
                </a:lnTo>
                <a:close/>
              </a:path>
            </a:pathLst>
          </a:custGeom>
          <a:ln w="38100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 txBox="1"/>
          <p:nvPr/>
        </p:nvSpPr>
        <p:spPr>
          <a:xfrm>
            <a:off x="5583716" y="5671312"/>
            <a:ext cx="2242819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220" dirty="0">
                <a:latin typeface="DejaVu Serif"/>
                <a:cs typeface="DejaVu Serif"/>
              </a:rPr>
              <a:t>3 </a:t>
            </a:r>
            <a:r>
              <a:rPr sz="2667" spc="47" dirty="0">
                <a:latin typeface="Trebuchet MS"/>
                <a:cs typeface="Trebuchet MS"/>
              </a:rPr>
              <a:t>neuron</a:t>
            </a:r>
            <a:r>
              <a:rPr sz="2667" spc="-180" dirty="0">
                <a:latin typeface="Trebuchet MS"/>
                <a:cs typeface="Trebuchet MS"/>
              </a:rPr>
              <a:t> </a:t>
            </a:r>
            <a:r>
              <a:rPr sz="2667" spc="-13" dirty="0">
                <a:latin typeface="Trebuchet MS"/>
                <a:cs typeface="Trebuchet MS"/>
              </a:rPr>
              <a:t>layer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8397240" y="4906517"/>
            <a:ext cx="23622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30"/>
              </a:spcBef>
            </a:pPr>
            <a:fld id="{81D60167-4931-47E6-BA6A-407CBD079E47}" type="slidenum">
              <a:rPr lang="de-DE" spc="40" smtClean="0"/>
              <a:pPr marL="39370">
                <a:spcBef>
                  <a:spcPts val="30"/>
                </a:spcBef>
              </a:pPr>
              <a:t>4</a:t>
            </a:fld>
            <a:endParaRPr spc="53" dirty="0"/>
          </a:p>
        </p:txBody>
      </p:sp>
      <p:sp>
        <p:nvSpPr>
          <p:cNvPr id="13" name="object 13"/>
          <p:cNvSpPr txBox="1"/>
          <p:nvPr/>
        </p:nvSpPr>
        <p:spPr>
          <a:xfrm>
            <a:off x="2092655" y="5591387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35003" y="5111835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95652" y="4087706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1000" y="327387"/>
            <a:ext cx="5368713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33" dirty="0"/>
              <a:t>Convolution</a:t>
            </a:r>
            <a:r>
              <a:rPr spc="-253" dirty="0"/>
              <a:t> </a:t>
            </a:r>
            <a:r>
              <a:rPr spc="160" dirty="0"/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8106" y="5228337"/>
            <a:ext cx="4088553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667" spc="-60" dirty="0">
                <a:solidFill>
                  <a:srgbClr val="C00000"/>
                </a:solidFill>
                <a:latin typeface="Trebuchet MS"/>
                <a:cs typeface="Trebuchet MS"/>
              </a:rPr>
              <a:t>Let’s </a:t>
            </a:r>
            <a:r>
              <a:rPr sz="2667" spc="47" dirty="0">
                <a:solidFill>
                  <a:srgbClr val="C00000"/>
                </a:solidFill>
                <a:latin typeface="Trebuchet MS"/>
                <a:cs typeface="Trebuchet MS"/>
              </a:rPr>
              <a:t>apply </a:t>
            </a:r>
            <a:r>
              <a:rPr sz="2667" spc="7" dirty="0">
                <a:solidFill>
                  <a:srgbClr val="C00000"/>
                </a:solidFill>
                <a:latin typeface="Trebuchet MS"/>
                <a:cs typeface="Trebuchet MS"/>
              </a:rPr>
              <a:t>a </a:t>
            </a:r>
            <a:r>
              <a:rPr sz="2667" spc="-73" dirty="0">
                <a:solidFill>
                  <a:srgbClr val="C00000"/>
                </a:solidFill>
                <a:latin typeface="Trebuchet MS"/>
                <a:cs typeface="Trebuchet MS"/>
              </a:rPr>
              <a:t>different</a:t>
            </a:r>
            <a:r>
              <a:rPr sz="2667" spc="-52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667" spc="-140" dirty="0">
                <a:solidFill>
                  <a:srgbClr val="C00000"/>
                </a:solidFill>
                <a:latin typeface="Trebuchet MS"/>
                <a:cs typeface="Trebuchet MS"/>
              </a:rPr>
              <a:t>filter  </a:t>
            </a:r>
            <a:r>
              <a:rPr sz="2667" spc="-67" dirty="0">
                <a:solidFill>
                  <a:srgbClr val="C00000"/>
                </a:solidFill>
                <a:latin typeface="Trebuchet MS"/>
                <a:cs typeface="Trebuchet MS"/>
              </a:rPr>
              <a:t>with </a:t>
            </a:r>
            <a:r>
              <a:rPr sz="2667" spc="-73" dirty="0">
                <a:solidFill>
                  <a:srgbClr val="C00000"/>
                </a:solidFill>
                <a:latin typeface="Trebuchet MS"/>
                <a:cs typeface="Trebuchet MS"/>
              </a:rPr>
              <a:t>different</a:t>
            </a:r>
            <a:r>
              <a:rPr sz="2667" spc="-20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667" spc="-13" dirty="0">
                <a:solidFill>
                  <a:srgbClr val="C00000"/>
                </a:solidFill>
                <a:latin typeface="Trebuchet MS"/>
                <a:cs typeface="Trebuchet MS"/>
              </a:rPr>
              <a:t>weights!</a:t>
            </a:r>
            <a:endParaRPr sz="2667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63744" y="3694177"/>
            <a:ext cx="2069253" cy="1081193"/>
            <a:chOff x="3797808" y="2770632"/>
            <a:chExt cx="1551940" cy="810895"/>
          </a:xfrm>
        </p:grpSpPr>
        <p:sp>
          <p:nvSpPr>
            <p:cNvPr id="5" name="object 5"/>
            <p:cNvSpPr/>
            <p:nvPr/>
          </p:nvSpPr>
          <p:spPr>
            <a:xfrm>
              <a:off x="3797808" y="2770632"/>
              <a:ext cx="1551432" cy="8107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843528" y="2926080"/>
              <a:ext cx="1353312" cy="5608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844734" y="2799219"/>
              <a:ext cx="1455420" cy="706120"/>
            </a:xfrm>
            <a:custGeom>
              <a:avLst/>
              <a:gdLst/>
              <a:ahLst/>
              <a:cxnLst/>
              <a:rect l="l" t="t" r="r" b="b"/>
              <a:pathLst>
                <a:path w="1455420" h="706120">
                  <a:moveTo>
                    <a:pt x="1102321" y="0"/>
                  </a:moveTo>
                  <a:lnTo>
                    <a:pt x="1102321" y="247929"/>
                  </a:lnTo>
                  <a:lnTo>
                    <a:pt x="0" y="247929"/>
                  </a:lnTo>
                  <a:lnTo>
                    <a:pt x="0" y="457555"/>
                  </a:lnTo>
                  <a:lnTo>
                    <a:pt x="1102321" y="457555"/>
                  </a:lnTo>
                  <a:lnTo>
                    <a:pt x="1102321" y="705497"/>
                  </a:lnTo>
                  <a:lnTo>
                    <a:pt x="1455077" y="352742"/>
                  </a:lnTo>
                  <a:lnTo>
                    <a:pt x="1102321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844734" y="2799219"/>
              <a:ext cx="1455420" cy="706120"/>
            </a:xfrm>
            <a:custGeom>
              <a:avLst/>
              <a:gdLst/>
              <a:ahLst/>
              <a:cxnLst/>
              <a:rect l="l" t="t" r="r" b="b"/>
              <a:pathLst>
                <a:path w="1455420" h="706120">
                  <a:moveTo>
                    <a:pt x="0" y="247937"/>
                  </a:moveTo>
                  <a:lnTo>
                    <a:pt x="1102330" y="247937"/>
                  </a:lnTo>
                  <a:lnTo>
                    <a:pt x="1102330" y="0"/>
                  </a:lnTo>
                  <a:lnTo>
                    <a:pt x="1455070" y="352751"/>
                  </a:lnTo>
                  <a:lnTo>
                    <a:pt x="1102330" y="705500"/>
                  </a:lnTo>
                  <a:lnTo>
                    <a:pt x="1102330" y="457563"/>
                  </a:lnTo>
                  <a:lnTo>
                    <a:pt x="0" y="457563"/>
                  </a:lnTo>
                  <a:lnTo>
                    <a:pt x="0" y="247937"/>
                  </a:lnTo>
                  <a:close/>
                </a:path>
              </a:pathLst>
            </a:custGeom>
            <a:ln w="9525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349155" y="3988101"/>
            <a:ext cx="1353820" cy="378672"/>
          </a:xfrm>
          <a:prstGeom prst="rect">
            <a:avLst/>
          </a:prstGeom>
        </p:spPr>
        <p:txBody>
          <a:bodyPr vert="horz" wrap="square" lIns="0" tIns="19473" rIns="0" bIns="0" rtlCol="0">
            <a:spAutoFit/>
          </a:bodyPr>
          <a:lstStyle/>
          <a:p>
            <a:pPr marL="16933">
              <a:spcBef>
                <a:spcPts val="153"/>
              </a:spcBef>
            </a:pPr>
            <a:r>
              <a:rPr sz="2333" spc="113" dirty="0">
                <a:latin typeface="Trebuchet MS"/>
                <a:cs typeface="Trebuchet MS"/>
              </a:rPr>
              <a:t>Convolve</a:t>
            </a:r>
            <a:endParaRPr sz="2333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9285" y="2859025"/>
            <a:ext cx="175768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267" dirty="0">
                <a:latin typeface="DejaVu Serif"/>
                <a:cs typeface="DejaVu Serif"/>
              </a:rPr>
              <a:t>5×5×3</a:t>
            </a:r>
            <a:r>
              <a:rPr sz="2667" spc="-305" dirty="0">
                <a:latin typeface="DejaVu Serif"/>
                <a:cs typeface="DejaVu Serif"/>
              </a:rPr>
              <a:t> </a:t>
            </a:r>
            <a:r>
              <a:rPr sz="2400" spc="-133" dirty="0">
                <a:latin typeface="Trebuchet MS"/>
                <a:cs typeface="Trebuchet MS"/>
              </a:rPr>
              <a:t>filter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16736" y="2527807"/>
            <a:ext cx="1849120" cy="38404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 txBox="1"/>
          <p:nvPr/>
        </p:nvSpPr>
        <p:spPr>
          <a:xfrm>
            <a:off x="3221330" y="3709755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49881" y="5774267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57055" y="6229435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4096" y="3490977"/>
            <a:ext cx="914400" cy="15402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 txBox="1"/>
          <p:nvPr/>
        </p:nvSpPr>
        <p:spPr>
          <a:xfrm>
            <a:off x="1842583" y="4920827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42751" y="4725755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52733" y="3880443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068576" y="3547872"/>
            <a:ext cx="2487507" cy="1483360"/>
            <a:chOff x="1551432" y="2660904"/>
            <a:chExt cx="1865630" cy="1112520"/>
          </a:xfrm>
        </p:grpSpPr>
        <p:sp>
          <p:nvSpPr>
            <p:cNvPr id="20" name="object 20"/>
            <p:cNvSpPr/>
            <p:nvPr/>
          </p:nvSpPr>
          <p:spPr>
            <a:xfrm>
              <a:off x="1972056" y="2660904"/>
              <a:ext cx="1444752" cy="6309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016925" y="2695575"/>
              <a:ext cx="1345565" cy="521970"/>
            </a:xfrm>
            <a:custGeom>
              <a:avLst/>
              <a:gdLst/>
              <a:ahLst/>
              <a:cxnLst/>
              <a:rect l="l" t="t" r="r" b="b"/>
              <a:pathLst>
                <a:path w="1345564" h="521969">
                  <a:moveTo>
                    <a:pt x="0" y="0"/>
                  </a:moveTo>
                  <a:lnTo>
                    <a:pt x="1345410" y="521494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551432" y="3364992"/>
              <a:ext cx="1804416" cy="4084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596326" y="3400419"/>
              <a:ext cx="1704339" cy="299720"/>
            </a:xfrm>
            <a:custGeom>
              <a:avLst/>
              <a:gdLst/>
              <a:ahLst/>
              <a:cxnLst/>
              <a:rect l="l" t="t" r="r" b="b"/>
              <a:pathLst>
                <a:path w="1704339" h="299720">
                  <a:moveTo>
                    <a:pt x="0" y="299217"/>
                  </a:moveTo>
                  <a:lnTo>
                    <a:pt x="1704090" y="0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959864" y="3331464"/>
              <a:ext cx="1453896" cy="20116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2002142" y="3364700"/>
              <a:ext cx="1358265" cy="95250"/>
            </a:xfrm>
            <a:custGeom>
              <a:avLst/>
              <a:gdLst/>
              <a:ahLst/>
              <a:cxnLst/>
              <a:rect l="l" t="t" r="r" b="b"/>
              <a:pathLst>
                <a:path w="1358264" h="95250">
                  <a:moveTo>
                    <a:pt x="0" y="94703"/>
                  </a:moveTo>
                  <a:lnTo>
                    <a:pt x="1357800" y="0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551432" y="2919984"/>
              <a:ext cx="1804416" cy="41452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1596326" y="2954820"/>
              <a:ext cx="1704339" cy="305435"/>
            </a:xfrm>
            <a:custGeom>
              <a:avLst/>
              <a:gdLst/>
              <a:ahLst/>
              <a:cxnLst/>
              <a:rect l="l" t="t" r="r" b="b"/>
              <a:pathLst>
                <a:path w="1704339" h="305435">
                  <a:moveTo>
                    <a:pt x="0" y="0"/>
                  </a:moveTo>
                  <a:lnTo>
                    <a:pt x="1704090" y="305105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169920" y="3157728"/>
              <a:ext cx="207264" cy="32918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70805" y="1944624"/>
            <a:ext cx="2503593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253" dirty="0">
                <a:latin typeface="DejaVu Serif"/>
                <a:cs typeface="DejaVu Serif"/>
              </a:rPr>
              <a:t>32×32×3</a:t>
            </a:r>
            <a:r>
              <a:rPr sz="2667" spc="-227" dirty="0">
                <a:latin typeface="DejaVu Serif"/>
                <a:cs typeface="DejaVu Serif"/>
              </a:rPr>
              <a:t> </a:t>
            </a:r>
            <a:r>
              <a:rPr sz="2667" spc="67" dirty="0">
                <a:latin typeface="Trebuchet MS"/>
                <a:cs typeface="Trebuchet MS"/>
              </a:rPr>
              <a:t>image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087361" y="2474976"/>
            <a:ext cx="1507743" cy="33202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 txBox="1"/>
          <p:nvPr/>
        </p:nvSpPr>
        <p:spPr>
          <a:xfrm>
            <a:off x="9200642" y="5286587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28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41585" y="3510619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28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258047" y="2527807"/>
            <a:ext cx="1507744" cy="33202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 txBox="1"/>
          <p:nvPr/>
        </p:nvSpPr>
        <p:spPr>
          <a:xfrm>
            <a:off x="7893558" y="5688922"/>
            <a:ext cx="5257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1</a:t>
            </a:r>
            <a:r>
              <a:rPr sz="2400" spc="-180" dirty="0">
                <a:latin typeface="DejaVu Serif"/>
                <a:cs typeface="DejaVu Serif"/>
              </a:rPr>
              <a:t> </a:t>
            </a:r>
            <a:r>
              <a:rPr sz="3600" spc="-300" baseline="-18518" dirty="0">
                <a:latin typeface="DejaVu Serif"/>
                <a:cs typeface="DejaVu Serif"/>
              </a:rPr>
              <a:t>1</a:t>
            </a:r>
            <a:endParaRPr sz="3600" baseline="-18518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196321" y="6542023"/>
            <a:ext cx="314113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60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40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998900" y="1971717"/>
            <a:ext cx="2724573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933" spc="-40" dirty="0">
                <a:latin typeface="Trebuchet MS"/>
                <a:cs typeface="Trebuchet MS"/>
              </a:rPr>
              <a:t>Activation</a:t>
            </a:r>
            <a:r>
              <a:rPr sz="2933" spc="-187" dirty="0">
                <a:latin typeface="Trebuchet MS"/>
                <a:cs typeface="Trebuchet MS"/>
              </a:rPr>
              <a:t> </a:t>
            </a:r>
            <a:r>
              <a:rPr sz="2933" spc="147" dirty="0">
                <a:latin typeface="Trebuchet MS"/>
                <a:cs typeface="Trebuchet MS"/>
              </a:rPr>
              <a:t>maps</a:t>
            </a:r>
            <a:endParaRPr sz="2933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1000" y="327387"/>
            <a:ext cx="5368713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33" dirty="0"/>
              <a:t>Convolution</a:t>
            </a:r>
            <a:r>
              <a:rPr spc="-253" dirty="0"/>
              <a:t> </a:t>
            </a:r>
            <a:r>
              <a:rPr spc="160" dirty="0"/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8106" y="5228337"/>
            <a:ext cx="4243493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667" spc="-60" dirty="0">
                <a:solidFill>
                  <a:srgbClr val="C00000"/>
                </a:solidFill>
                <a:latin typeface="Trebuchet MS"/>
                <a:cs typeface="Trebuchet MS"/>
              </a:rPr>
              <a:t>Let’s </a:t>
            </a:r>
            <a:r>
              <a:rPr sz="2667" spc="47" dirty="0">
                <a:solidFill>
                  <a:srgbClr val="C00000"/>
                </a:solidFill>
                <a:latin typeface="Trebuchet MS"/>
                <a:cs typeface="Trebuchet MS"/>
              </a:rPr>
              <a:t>apply </a:t>
            </a:r>
            <a:r>
              <a:rPr sz="2667" spc="-113" dirty="0">
                <a:solidFill>
                  <a:srgbClr val="C00000"/>
                </a:solidFill>
                <a:latin typeface="Trebuchet MS"/>
                <a:cs typeface="Trebuchet MS"/>
              </a:rPr>
              <a:t>**five** </a:t>
            </a:r>
            <a:r>
              <a:rPr sz="2667" spc="-127" dirty="0">
                <a:solidFill>
                  <a:srgbClr val="C00000"/>
                </a:solidFill>
                <a:latin typeface="Trebuchet MS"/>
                <a:cs typeface="Trebuchet MS"/>
              </a:rPr>
              <a:t>filters,  </a:t>
            </a:r>
            <a:r>
              <a:rPr sz="2667" spc="73" dirty="0">
                <a:solidFill>
                  <a:srgbClr val="C00000"/>
                </a:solidFill>
                <a:latin typeface="Trebuchet MS"/>
                <a:cs typeface="Trebuchet MS"/>
              </a:rPr>
              <a:t>each </a:t>
            </a:r>
            <a:r>
              <a:rPr sz="2667" spc="-67" dirty="0">
                <a:solidFill>
                  <a:srgbClr val="C00000"/>
                </a:solidFill>
                <a:latin typeface="Trebuchet MS"/>
                <a:cs typeface="Trebuchet MS"/>
              </a:rPr>
              <a:t>with </a:t>
            </a:r>
            <a:r>
              <a:rPr sz="2667" spc="-73" dirty="0">
                <a:solidFill>
                  <a:srgbClr val="C00000"/>
                </a:solidFill>
                <a:latin typeface="Trebuchet MS"/>
                <a:cs typeface="Trebuchet MS"/>
              </a:rPr>
              <a:t>different</a:t>
            </a:r>
            <a:r>
              <a:rPr sz="2667" spc="-427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667" spc="-13" dirty="0">
                <a:solidFill>
                  <a:srgbClr val="C00000"/>
                </a:solidFill>
                <a:latin typeface="Trebuchet MS"/>
                <a:cs typeface="Trebuchet MS"/>
              </a:rPr>
              <a:t>weights!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16736" y="2527807"/>
            <a:ext cx="1849120" cy="3840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3225563" y="3709755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54131" y="5774267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61288" y="6229435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0805" y="1944624"/>
            <a:ext cx="2503593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253" dirty="0">
                <a:latin typeface="DejaVu Serif"/>
                <a:cs typeface="DejaVu Serif"/>
              </a:rPr>
              <a:t>32×32×3</a:t>
            </a:r>
            <a:r>
              <a:rPr sz="2667" spc="-227" dirty="0">
                <a:latin typeface="DejaVu Serif"/>
                <a:cs typeface="DejaVu Serif"/>
              </a:rPr>
              <a:t> </a:t>
            </a:r>
            <a:r>
              <a:rPr sz="2667" spc="67" dirty="0">
                <a:latin typeface="Trebuchet MS"/>
                <a:cs typeface="Trebuchet MS"/>
              </a:rPr>
              <a:t>image</a:t>
            </a:r>
            <a:endParaRPr sz="2667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18689" y="1706880"/>
            <a:ext cx="7929033" cy="557107"/>
            <a:chOff x="2414016" y="1280160"/>
            <a:chExt cx="5946775" cy="417830"/>
          </a:xfrm>
        </p:grpSpPr>
        <p:sp>
          <p:nvSpPr>
            <p:cNvPr id="10" name="object 10"/>
            <p:cNvSpPr/>
            <p:nvPr/>
          </p:nvSpPr>
          <p:spPr>
            <a:xfrm>
              <a:off x="2414016" y="1280160"/>
              <a:ext cx="5946648" cy="4175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468196" y="1314469"/>
              <a:ext cx="5838825" cy="322580"/>
            </a:xfrm>
            <a:custGeom>
              <a:avLst/>
              <a:gdLst/>
              <a:ahLst/>
              <a:cxnLst/>
              <a:rect l="l" t="t" r="r" b="b"/>
              <a:pathLst>
                <a:path w="5838825" h="322580">
                  <a:moveTo>
                    <a:pt x="5838683" y="322586"/>
                  </a:moveTo>
                  <a:lnTo>
                    <a:pt x="5836570" y="259803"/>
                  </a:lnTo>
                  <a:lnTo>
                    <a:pt x="5830809" y="208534"/>
                  </a:lnTo>
                  <a:lnTo>
                    <a:pt x="5822265" y="173968"/>
                  </a:lnTo>
                  <a:lnTo>
                    <a:pt x="5811801" y="161293"/>
                  </a:lnTo>
                  <a:lnTo>
                    <a:pt x="2946221" y="161293"/>
                  </a:lnTo>
                  <a:lnTo>
                    <a:pt x="2935761" y="148617"/>
                  </a:lnTo>
                  <a:lnTo>
                    <a:pt x="2927216" y="114051"/>
                  </a:lnTo>
                  <a:lnTo>
                    <a:pt x="2921454" y="62782"/>
                  </a:lnTo>
                  <a:lnTo>
                    <a:pt x="2919341" y="0"/>
                  </a:lnTo>
                  <a:lnTo>
                    <a:pt x="2917229" y="62782"/>
                  </a:lnTo>
                  <a:lnTo>
                    <a:pt x="2911470" y="114051"/>
                  </a:lnTo>
                  <a:lnTo>
                    <a:pt x="2902926" y="148617"/>
                  </a:lnTo>
                  <a:lnTo>
                    <a:pt x="2892461" y="161293"/>
                  </a:lnTo>
                  <a:lnTo>
                    <a:pt x="26880" y="161293"/>
                  </a:lnTo>
                  <a:lnTo>
                    <a:pt x="16419" y="173968"/>
                  </a:lnTo>
                  <a:lnTo>
                    <a:pt x="7875" y="208534"/>
                  </a:lnTo>
                  <a:lnTo>
                    <a:pt x="2113" y="259803"/>
                  </a:lnTo>
                  <a:lnTo>
                    <a:pt x="0" y="322586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10675" y="1189395"/>
            <a:ext cx="5513493" cy="126346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333" spc="40" dirty="0">
                <a:latin typeface="Trebuchet MS"/>
                <a:cs typeface="Trebuchet MS"/>
              </a:rPr>
              <a:t>Convolution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200" dirty="0">
                <a:latin typeface="Trebuchet MS"/>
                <a:cs typeface="Trebuchet MS"/>
              </a:rPr>
              <a:t>“Layer”</a:t>
            </a:r>
            <a:endParaRPr sz="3333">
              <a:latin typeface="Trebuchet MS"/>
              <a:cs typeface="Trebuchet MS"/>
            </a:endParaRPr>
          </a:p>
          <a:p>
            <a:pPr marL="2804937">
              <a:spcBef>
                <a:spcPts val="2160"/>
              </a:spcBef>
            </a:pPr>
            <a:r>
              <a:rPr sz="2933" spc="-40" dirty="0">
                <a:latin typeface="Trebuchet MS"/>
                <a:cs typeface="Trebuchet MS"/>
              </a:rPr>
              <a:t>Activation</a:t>
            </a:r>
            <a:r>
              <a:rPr sz="2933" spc="-187" dirty="0">
                <a:latin typeface="Trebuchet MS"/>
                <a:cs typeface="Trebuchet MS"/>
              </a:rPr>
              <a:t> </a:t>
            </a:r>
            <a:r>
              <a:rPr sz="2933" spc="147" dirty="0">
                <a:latin typeface="Trebuchet MS"/>
                <a:cs typeface="Trebuchet MS"/>
              </a:rPr>
              <a:t>maps</a:t>
            </a:r>
            <a:endParaRPr sz="2933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063744" y="3694177"/>
            <a:ext cx="2069253" cy="1081193"/>
            <a:chOff x="3797808" y="2770632"/>
            <a:chExt cx="1551940" cy="810895"/>
          </a:xfrm>
        </p:grpSpPr>
        <p:sp>
          <p:nvSpPr>
            <p:cNvPr id="14" name="object 14"/>
            <p:cNvSpPr/>
            <p:nvPr/>
          </p:nvSpPr>
          <p:spPr>
            <a:xfrm>
              <a:off x="3797808" y="2770632"/>
              <a:ext cx="1551432" cy="8107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843528" y="2926080"/>
              <a:ext cx="1353312" cy="5608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844734" y="2799219"/>
              <a:ext cx="1455420" cy="706120"/>
            </a:xfrm>
            <a:custGeom>
              <a:avLst/>
              <a:gdLst/>
              <a:ahLst/>
              <a:cxnLst/>
              <a:rect l="l" t="t" r="r" b="b"/>
              <a:pathLst>
                <a:path w="1455420" h="706120">
                  <a:moveTo>
                    <a:pt x="1102321" y="0"/>
                  </a:moveTo>
                  <a:lnTo>
                    <a:pt x="1102321" y="247929"/>
                  </a:lnTo>
                  <a:lnTo>
                    <a:pt x="0" y="247929"/>
                  </a:lnTo>
                  <a:lnTo>
                    <a:pt x="0" y="457555"/>
                  </a:lnTo>
                  <a:lnTo>
                    <a:pt x="1102321" y="457555"/>
                  </a:lnTo>
                  <a:lnTo>
                    <a:pt x="1102321" y="705497"/>
                  </a:lnTo>
                  <a:lnTo>
                    <a:pt x="1455077" y="352742"/>
                  </a:lnTo>
                  <a:lnTo>
                    <a:pt x="1102321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844734" y="2799219"/>
              <a:ext cx="1455420" cy="706120"/>
            </a:xfrm>
            <a:custGeom>
              <a:avLst/>
              <a:gdLst/>
              <a:ahLst/>
              <a:cxnLst/>
              <a:rect l="l" t="t" r="r" b="b"/>
              <a:pathLst>
                <a:path w="1455420" h="706120">
                  <a:moveTo>
                    <a:pt x="0" y="247937"/>
                  </a:moveTo>
                  <a:lnTo>
                    <a:pt x="1102330" y="247937"/>
                  </a:lnTo>
                  <a:lnTo>
                    <a:pt x="1102330" y="0"/>
                  </a:lnTo>
                  <a:lnTo>
                    <a:pt x="1455070" y="352751"/>
                  </a:lnTo>
                  <a:lnTo>
                    <a:pt x="1102330" y="705500"/>
                  </a:lnTo>
                  <a:lnTo>
                    <a:pt x="1102330" y="457563"/>
                  </a:lnTo>
                  <a:lnTo>
                    <a:pt x="0" y="457563"/>
                  </a:lnTo>
                  <a:lnTo>
                    <a:pt x="0" y="247937"/>
                  </a:lnTo>
                  <a:close/>
                </a:path>
              </a:pathLst>
            </a:custGeom>
            <a:ln w="9525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349155" y="3988101"/>
            <a:ext cx="1353820" cy="378672"/>
          </a:xfrm>
          <a:prstGeom prst="rect">
            <a:avLst/>
          </a:prstGeom>
        </p:spPr>
        <p:txBody>
          <a:bodyPr vert="horz" wrap="square" lIns="0" tIns="19473" rIns="0" bIns="0" rtlCol="0">
            <a:spAutoFit/>
          </a:bodyPr>
          <a:lstStyle/>
          <a:p>
            <a:pPr marL="16933">
              <a:spcBef>
                <a:spcPts val="153"/>
              </a:spcBef>
            </a:pPr>
            <a:r>
              <a:rPr sz="2333" spc="113" dirty="0">
                <a:latin typeface="Trebuchet MS"/>
                <a:cs typeface="Trebuchet MS"/>
              </a:rPr>
              <a:t>Convolve</a:t>
            </a:r>
            <a:endParaRPr sz="2333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087361" y="2474976"/>
            <a:ext cx="1507743" cy="33202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8282211" y="5875867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631054" y="5506043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28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375781" y="3709755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28</a:t>
            </a:r>
            <a:endParaRPr sz="2400">
              <a:latin typeface="DejaVu Serif"/>
              <a:cs typeface="DejaVu Serif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258047" y="2527808"/>
            <a:ext cx="2048933" cy="3519593"/>
            <a:chOff x="6193535" y="1895855"/>
            <a:chExt cx="1536700" cy="2639695"/>
          </a:xfrm>
        </p:grpSpPr>
        <p:sp>
          <p:nvSpPr>
            <p:cNvPr id="24" name="object 24"/>
            <p:cNvSpPr/>
            <p:nvPr/>
          </p:nvSpPr>
          <p:spPr>
            <a:xfrm>
              <a:off x="6193535" y="1895855"/>
              <a:ext cx="1130808" cy="249021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321551" y="1938527"/>
              <a:ext cx="1130807" cy="24902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461759" y="1990343"/>
              <a:ext cx="1127760" cy="249326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6598919" y="2045207"/>
              <a:ext cx="1130807" cy="24902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1181503" y="6542023"/>
            <a:ext cx="33020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1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41</a:t>
            </a:fld>
            <a:endParaRPr sz="1467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1181503" y="6542023"/>
            <a:ext cx="33020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1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42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1000" y="327387"/>
            <a:ext cx="5368713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33" dirty="0"/>
              <a:t>Convolution</a:t>
            </a:r>
            <a:r>
              <a:rPr spc="-253" dirty="0"/>
              <a:t> </a:t>
            </a:r>
            <a:r>
              <a:rPr spc="160" dirty="0"/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587" y="1188195"/>
            <a:ext cx="9002607" cy="1707968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474121" indent="-457189">
              <a:spcBef>
                <a:spcPts val="880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3333" spc="280" dirty="0">
                <a:latin typeface="Trebuchet MS"/>
                <a:cs typeface="Trebuchet MS"/>
              </a:rPr>
              <a:t>A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47" dirty="0">
                <a:latin typeface="Trebuchet MS"/>
                <a:cs typeface="Trebuchet MS"/>
              </a:rPr>
              <a:t>basic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13" dirty="0">
                <a:latin typeface="Trebuchet MS"/>
                <a:cs typeface="Trebuchet MS"/>
              </a:rPr>
              <a:t>layer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33" dirty="0">
                <a:latin typeface="Trebuchet MS"/>
                <a:cs typeface="Trebuchet MS"/>
              </a:rPr>
              <a:t>is</a:t>
            </a:r>
            <a:r>
              <a:rPr sz="3333" spc="-152" dirty="0">
                <a:latin typeface="Trebuchet MS"/>
                <a:cs typeface="Trebuchet MS"/>
              </a:rPr>
              <a:t> </a:t>
            </a:r>
            <a:r>
              <a:rPr sz="3333" spc="20" dirty="0">
                <a:latin typeface="Trebuchet MS"/>
                <a:cs typeface="Trebuchet MS"/>
              </a:rPr>
              <a:t>defined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152" dirty="0">
                <a:latin typeface="Trebuchet MS"/>
                <a:cs typeface="Trebuchet MS"/>
              </a:rPr>
              <a:t>by</a:t>
            </a:r>
            <a:endParaRPr sz="3333">
              <a:latin typeface="Trebuchet MS"/>
              <a:cs typeface="Trebuchet MS"/>
            </a:endParaRPr>
          </a:p>
          <a:p>
            <a:pPr marL="1007508" lvl="1" indent="-380990">
              <a:spcBef>
                <a:spcPts val="653"/>
              </a:spcBef>
              <a:buFont typeface="Arial"/>
              <a:buChar char="–"/>
              <a:tabLst>
                <a:tab pos="1006661" algn="l"/>
                <a:tab pos="1007508" algn="l"/>
              </a:tabLst>
            </a:pPr>
            <a:r>
              <a:rPr sz="2933" spc="-93" dirty="0">
                <a:latin typeface="Trebuchet MS"/>
                <a:cs typeface="Trebuchet MS"/>
              </a:rPr>
              <a:t>Filter </a:t>
            </a:r>
            <a:r>
              <a:rPr sz="2933" spc="-33" dirty="0">
                <a:latin typeface="Trebuchet MS"/>
                <a:cs typeface="Trebuchet MS"/>
              </a:rPr>
              <a:t>width </a:t>
            </a:r>
            <a:r>
              <a:rPr sz="2933" spc="73" dirty="0">
                <a:latin typeface="Trebuchet MS"/>
                <a:cs typeface="Trebuchet MS"/>
              </a:rPr>
              <a:t>and </a:t>
            </a:r>
            <a:r>
              <a:rPr sz="2933" dirty="0">
                <a:latin typeface="Trebuchet MS"/>
                <a:cs typeface="Trebuchet MS"/>
              </a:rPr>
              <a:t>height</a:t>
            </a:r>
            <a:r>
              <a:rPr sz="2933" spc="-653" dirty="0">
                <a:latin typeface="Trebuchet MS"/>
                <a:cs typeface="Trebuchet MS"/>
              </a:rPr>
              <a:t> </a:t>
            </a:r>
            <a:r>
              <a:rPr sz="2933" spc="-33" dirty="0">
                <a:latin typeface="Trebuchet MS"/>
                <a:cs typeface="Trebuchet MS"/>
              </a:rPr>
              <a:t>(depth </a:t>
            </a:r>
            <a:r>
              <a:rPr sz="2933" spc="-27" dirty="0">
                <a:latin typeface="Trebuchet MS"/>
                <a:cs typeface="Trebuchet MS"/>
              </a:rPr>
              <a:t>is </a:t>
            </a:r>
            <a:r>
              <a:rPr sz="2933" spc="-73" dirty="0">
                <a:latin typeface="Trebuchet MS"/>
                <a:cs typeface="Trebuchet MS"/>
              </a:rPr>
              <a:t>implicitly </a:t>
            </a:r>
            <a:r>
              <a:rPr sz="2933" spc="-13" dirty="0">
                <a:latin typeface="Trebuchet MS"/>
                <a:cs typeface="Trebuchet MS"/>
              </a:rPr>
              <a:t>given)</a:t>
            </a:r>
            <a:endParaRPr sz="2933">
              <a:latin typeface="Trebuchet MS"/>
              <a:cs typeface="Trebuchet MS"/>
            </a:endParaRPr>
          </a:p>
          <a:p>
            <a:pPr marL="1007508" lvl="1" indent="-380990">
              <a:spcBef>
                <a:spcPts val="733"/>
              </a:spcBef>
              <a:buFont typeface="Arial"/>
              <a:buChar char="–"/>
              <a:tabLst>
                <a:tab pos="1006661" algn="l"/>
                <a:tab pos="1007508" algn="l"/>
              </a:tabLst>
            </a:pPr>
            <a:r>
              <a:rPr sz="2933" spc="127" dirty="0">
                <a:latin typeface="Trebuchet MS"/>
                <a:cs typeface="Trebuchet MS"/>
              </a:rPr>
              <a:t>Number </a:t>
            </a:r>
            <a:r>
              <a:rPr sz="2933" spc="-20" dirty="0">
                <a:latin typeface="Trebuchet MS"/>
                <a:cs typeface="Trebuchet MS"/>
              </a:rPr>
              <a:t>of </a:t>
            </a:r>
            <a:r>
              <a:rPr sz="2933" spc="-80" dirty="0">
                <a:latin typeface="Trebuchet MS"/>
                <a:cs typeface="Trebuchet MS"/>
              </a:rPr>
              <a:t>different </a:t>
            </a:r>
            <a:r>
              <a:rPr sz="2933" spc="-160" dirty="0">
                <a:latin typeface="Trebuchet MS"/>
                <a:cs typeface="Trebuchet MS"/>
              </a:rPr>
              <a:t>filter </a:t>
            </a:r>
            <a:r>
              <a:rPr sz="2933" spc="80" dirty="0">
                <a:latin typeface="Trebuchet MS"/>
                <a:cs typeface="Trebuchet MS"/>
              </a:rPr>
              <a:t>banks </a:t>
            </a:r>
            <a:r>
              <a:rPr sz="2933" spc="13" dirty="0">
                <a:latin typeface="Trebuchet MS"/>
                <a:cs typeface="Trebuchet MS"/>
              </a:rPr>
              <a:t>(#weight</a:t>
            </a:r>
            <a:r>
              <a:rPr sz="2933" spc="-620" dirty="0">
                <a:latin typeface="Trebuchet MS"/>
                <a:cs typeface="Trebuchet MS"/>
              </a:rPr>
              <a:t> </a:t>
            </a:r>
            <a:r>
              <a:rPr sz="2933" spc="-27" dirty="0">
                <a:latin typeface="Trebuchet MS"/>
                <a:cs typeface="Trebuchet MS"/>
              </a:rPr>
              <a:t>sets)</a:t>
            </a:r>
            <a:endParaRPr sz="2933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588" y="4176436"/>
            <a:ext cx="10159153" cy="5299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74121" indent="-457189">
              <a:spcBef>
                <a:spcPts val="133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3333" spc="120" dirty="0">
                <a:latin typeface="Trebuchet MS"/>
                <a:cs typeface="Trebuchet MS"/>
              </a:rPr>
              <a:t>Each</a:t>
            </a:r>
            <a:r>
              <a:rPr sz="3333" spc="-152" dirty="0">
                <a:latin typeface="Trebuchet MS"/>
                <a:cs typeface="Trebuchet MS"/>
              </a:rPr>
              <a:t> </a:t>
            </a:r>
            <a:r>
              <a:rPr sz="3333" spc="-173" dirty="0">
                <a:latin typeface="Trebuchet MS"/>
                <a:cs typeface="Trebuchet MS"/>
              </a:rPr>
              <a:t>filter</a:t>
            </a:r>
            <a:r>
              <a:rPr sz="3333" spc="-152" dirty="0">
                <a:latin typeface="Trebuchet MS"/>
                <a:cs typeface="Trebuchet MS"/>
              </a:rPr>
              <a:t> </a:t>
            </a:r>
            <a:r>
              <a:rPr sz="3333" spc="33" dirty="0">
                <a:latin typeface="Trebuchet MS"/>
                <a:cs typeface="Trebuchet MS"/>
              </a:rPr>
              <a:t>captures</a:t>
            </a:r>
            <a:r>
              <a:rPr sz="3333" spc="-160" dirty="0">
                <a:latin typeface="Trebuchet MS"/>
                <a:cs typeface="Trebuchet MS"/>
              </a:rPr>
              <a:t> </a:t>
            </a:r>
            <a:r>
              <a:rPr sz="3333" spc="13" dirty="0">
                <a:latin typeface="Trebuchet MS"/>
                <a:cs typeface="Trebuchet MS"/>
              </a:rPr>
              <a:t>a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80" dirty="0">
                <a:latin typeface="Trebuchet MS"/>
                <a:cs typeface="Trebuchet MS"/>
              </a:rPr>
              <a:t>different</a:t>
            </a:r>
            <a:r>
              <a:rPr sz="3333" spc="-152" dirty="0">
                <a:latin typeface="Trebuchet MS"/>
                <a:cs typeface="Trebuchet MS"/>
              </a:rPr>
              <a:t> </a:t>
            </a:r>
            <a:r>
              <a:rPr sz="3333" spc="87" dirty="0">
                <a:latin typeface="Trebuchet MS"/>
                <a:cs typeface="Trebuchet MS"/>
              </a:rPr>
              <a:t>image</a:t>
            </a:r>
            <a:r>
              <a:rPr sz="3333" spc="-152" dirty="0">
                <a:latin typeface="Trebuchet MS"/>
                <a:cs typeface="Trebuchet MS"/>
              </a:rPr>
              <a:t> </a:t>
            </a:r>
            <a:r>
              <a:rPr sz="3333" spc="-53" dirty="0">
                <a:latin typeface="Trebuchet MS"/>
                <a:cs typeface="Trebuchet MS"/>
              </a:rPr>
              <a:t>characteristic</a:t>
            </a:r>
            <a:endParaRPr sz="3333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7616" y="327387"/>
            <a:ext cx="4475480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-40" dirty="0"/>
              <a:t>Different</a:t>
            </a:r>
            <a:r>
              <a:rPr spc="-207" dirty="0"/>
              <a:t> </a:t>
            </a:r>
            <a:r>
              <a:rPr spc="-27" dirty="0"/>
              <a:t>Filters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44627" y="1282869"/>
            <a:ext cx="5886027" cy="37484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74121" marR="6773" indent="-457189">
              <a:spcBef>
                <a:spcPts val="133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3333" spc="120" dirty="0">
                <a:latin typeface="Trebuchet MS"/>
                <a:cs typeface="Trebuchet MS"/>
              </a:rPr>
              <a:t>Each </a:t>
            </a:r>
            <a:r>
              <a:rPr sz="3333" spc="-173" dirty="0">
                <a:latin typeface="Trebuchet MS"/>
                <a:cs typeface="Trebuchet MS"/>
              </a:rPr>
              <a:t>filter </a:t>
            </a:r>
            <a:r>
              <a:rPr sz="3333" spc="33" dirty="0">
                <a:latin typeface="Trebuchet MS"/>
                <a:cs typeface="Trebuchet MS"/>
              </a:rPr>
              <a:t>captures</a:t>
            </a:r>
            <a:r>
              <a:rPr sz="3333" spc="-473" dirty="0">
                <a:latin typeface="Trebuchet MS"/>
                <a:cs typeface="Trebuchet MS"/>
              </a:rPr>
              <a:t> </a:t>
            </a:r>
            <a:r>
              <a:rPr sz="3333" spc="-80" dirty="0">
                <a:latin typeface="Trebuchet MS"/>
                <a:cs typeface="Trebuchet MS"/>
              </a:rPr>
              <a:t>different  </a:t>
            </a:r>
            <a:r>
              <a:rPr sz="3333" spc="87" dirty="0">
                <a:latin typeface="Trebuchet MS"/>
                <a:cs typeface="Trebuchet MS"/>
              </a:rPr>
              <a:t>image</a:t>
            </a:r>
            <a:r>
              <a:rPr sz="3333" spc="-152" dirty="0">
                <a:latin typeface="Trebuchet MS"/>
                <a:cs typeface="Trebuchet MS"/>
              </a:rPr>
              <a:t> </a:t>
            </a:r>
            <a:r>
              <a:rPr sz="3333" spc="-73" dirty="0">
                <a:latin typeface="Trebuchet MS"/>
                <a:cs typeface="Trebuchet MS"/>
              </a:rPr>
              <a:t>characteristics:</a:t>
            </a:r>
            <a:endParaRPr sz="3333">
              <a:latin typeface="Trebuchet MS"/>
              <a:cs typeface="Trebuchet MS"/>
            </a:endParaRPr>
          </a:p>
          <a:p>
            <a:pPr marL="1007508" lvl="1" indent="-380990">
              <a:spcBef>
                <a:spcPts val="653"/>
              </a:spcBef>
              <a:buFont typeface="Arial"/>
              <a:buChar char="–"/>
              <a:tabLst>
                <a:tab pos="1006661" algn="l"/>
                <a:tab pos="1007508" algn="l"/>
              </a:tabLst>
            </a:pPr>
            <a:r>
              <a:rPr sz="2933" spc="-20" dirty="0">
                <a:latin typeface="Trebuchet MS"/>
                <a:cs typeface="Trebuchet MS"/>
              </a:rPr>
              <a:t>Horizontal</a:t>
            </a:r>
            <a:r>
              <a:rPr sz="2933" spc="-120" dirty="0">
                <a:latin typeface="Trebuchet MS"/>
                <a:cs typeface="Trebuchet MS"/>
              </a:rPr>
              <a:t> </a:t>
            </a:r>
            <a:r>
              <a:rPr sz="2933" spc="167" dirty="0">
                <a:latin typeface="Trebuchet MS"/>
                <a:cs typeface="Trebuchet MS"/>
              </a:rPr>
              <a:t>edges</a:t>
            </a:r>
            <a:endParaRPr sz="2933">
              <a:latin typeface="Trebuchet MS"/>
              <a:cs typeface="Trebuchet MS"/>
            </a:endParaRPr>
          </a:p>
          <a:p>
            <a:pPr marL="1007508" lvl="1" indent="-380990">
              <a:spcBef>
                <a:spcPts val="740"/>
              </a:spcBef>
              <a:buFont typeface="Arial"/>
              <a:buChar char="–"/>
              <a:tabLst>
                <a:tab pos="1006661" algn="l"/>
                <a:tab pos="1007508" algn="l"/>
              </a:tabLst>
            </a:pPr>
            <a:r>
              <a:rPr sz="2933" spc="-47" dirty="0">
                <a:latin typeface="Trebuchet MS"/>
                <a:cs typeface="Trebuchet MS"/>
              </a:rPr>
              <a:t>Vertical</a:t>
            </a:r>
            <a:r>
              <a:rPr sz="2933" spc="-120" dirty="0">
                <a:latin typeface="Trebuchet MS"/>
                <a:cs typeface="Trebuchet MS"/>
              </a:rPr>
              <a:t> </a:t>
            </a:r>
            <a:r>
              <a:rPr sz="2933" spc="167" dirty="0">
                <a:latin typeface="Trebuchet MS"/>
                <a:cs typeface="Trebuchet MS"/>
              </a:rPr>
              <a:t>edges</a:t>
            </a:r>
            <a:endParaRPr sz="2933">
              <a:latin typeface="Trebuchet MS"/>
              <a:cs typeface="Trebuchet MS"/>
            </a:endParaRPr>
          </a:p>
          <a:p>
            <a:pPr marL="1007508" lvl="1" indent="-380990">
              <a:spcBef>
                <a:spcPts val="767"/>
              </a:spcBef>
              <a:buFont typeface="Arial"/>
              <a:buChar char="–"/>
              <a:tabLst>
                <a:tab pos="1006661" algn="l"/>
                <a:tab pos="1007508" algn="l"/>
              </a:tabLst>
            </a:pPr>
            <a:r>
              <a:rPr sz="2933" spc="13" dirty="0">
                <a:latin typeface="Trebuchet MS"/>
                <a:cs typeface="Trebuchet MS"/>
              </a:rPr>
              <a:t>Circles</a:t>
            </a:r>
            <a:endParaRPr sz="2933">
              <a:latin typeface="Trebuchet MS"/>
              <a:cs typeface="Trebuchet MS"/>
            </a:endParaRPr>
          </a:p>
          <a:p>
            <a:pPr marL="1007508" lvl="1" indent="-380990">
              <a:spcBef>
                <a:spcPts val="607"/>
              </a:spcBef>
              <a:buFont typeface="Arial"/>
              <a:buChar char="–"/>
              <a:tabLst>
                <a:tab pos="1006661" algn="l"/>
                <a:tab pos="1007508" algn="l"/>
              </a:tabLst>
            </a:pPr>
            <a:r>
              <a:rPr sz="2933" spc="100" dirty="0">
                <a:latin typeface="Trebuchet MS"/>
                <a:cs typeface="Trebuchet MS"/>
              </a:rPr>
              <a:t>Squares</a:t>
            </a:r>
            <a:endParaRPr sz="2933">
              <a:latin typeface="Trebuchet MS"/>
              <a:cs typeface="Trebuchet MS"/>
            </a:endParaRPr>
          </a:p>
          <a:p>
            <a:pPr marL="626518">
              <a:spcBef>
                <a:spcPts val="733"/>
              </a:spcBef>
              <a:tabLst>
                <a:tab pos="1006661" algn="l"/>
              </a:tabLst>
            </a:pPr>
            <a:r>
              <a:rPr sz="2933" dirty="0">
                <a:latin typeface="Arial"/>
                <a:cs typeface="Arial"/>
              </a:rPr>
              <a:t>–	</a:t>
            </a:r>
            <a:r>
              <a:rPr sz="2933" spc="-1040" dirty="0">
                <a:latin typeface="Trebuchet MS"/>
                <a:cs typeface="Trebuchet MS"/>
              </a:rPr>
              <a:t>…</a:t>
            </a:r>
            <a:endParaRPr sz="2933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215" y="6242304"/>
            <a:ext cx="687916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40" dirty="0">
                <a:latin typeface="Trebuchet MS"/>
                <a:cs typeface="Trebuchet MS"/>
              </a:rPr>
              <a:t>[Zeiler</a:t>
            </a:r>
            <a:r>
              <a:rPr sz="1467" spc="-67" dirty="0">
                <a:latin typeface="Trebuchet MS"/>
                <a:cs typeface="Trebuchet MS"/>
              </a:rPr>
              <a:t> </a:t>
            </a:r>
            <a:r>
              <a:rPr sz="1467" spc="-93" dirty="0">
                <a:latin typeface="Trebuchet MS"/>
                <a:cs typeface="Trebuchet MS"/>
              </a:rPr>
              <a:t>&amp;</a:t>
            </a:r>
            <a:r>
              <a:rPr sz="1467" spc="-53" dirty="0">
                <a:latin typeface="Trebuchet MS"/>
                <a:cs typeface="Trebuchet MS"/>
              </a:rPr>
              <a:t> </a:t>
            </a:r>
            <a:r>
              <a:rPr sz="1467" spc="20" dirty="0">
                <a:latin typeface="Trebuchet MS"/>
                <a:cs typeface="Trebuchet MS"/>
              </a:rPr>
              <a:t>Fergus,</a:t>
            </a:r>
            <a:r>
              <a:rPr sz="1467" spc="-60" dirty="0">
                <a:latin typeface="Trebuchet MS"/>
                <a:cs typeface="Trebuchet MS"/>
              </a:rPr>
              <a:t> </a:t>
            </a:r>
            <a:r>
              <a:rPr sz="1467" spc="-27" dirty="0">
                <a:latin typeface="Trebuchet MS"/>
                <a:cs typeface="Trebuchet MS"/>
              </a:rPr>
              <a:t>ECCV’14]</a:t>
            </a:r>
            <a:r>
              <a:rPr sz="1467" spc="-60" dirty="0">
                <a:latin typeface="Trebuchet MS"/>
                <a:cs typeface="Trebuchet MS"/>
              </a:rPr>
              <a:t> </a:t>
            </a:r>
            <a:r>
              <a:rPr sz="1467" dirty="0">
                <a:latin typeface="Trebuchet MS"/>
                <a:cs typeface="Trebuchet MS"/>
              </a:rPr>
              <a:t>Visualizing</a:t>
            </a:r>
            <a:r>
              <a:rPr sz="1467" spc="-60" dirty="0">
                <a:latin typeface="Trebuchet MS"/>
                <a:cs typeface="Trebuchet MS"/>
              </a:rPr>
              <a:t> </a:t>
            </a:r>
            <a:r>
              <a:rPr sz="1467" spc="33" dirty="0">
                <a:latin typeface="Trebuchet MS"/>
                <a:cs typeface="Trebuchet MS"/>
              </a:rPr>
              <a:t>and</a:t>
            </a:r>
            <a:r>
              <a:rPr sz="1467" spc="-53" dirty="0">
                <a:latin typeface="Trebuchet MS"/>
                <a:cs typeface="Trebuchet MS"/>
              </a:rPr>
              <a:t> </a:t>
            </a:r>
            <a:r>
              <a:rPr sz="1467" spc="27" dirty="0">
                <a:latin typeface="Trebuchet MS"/>
                <a:cs typeface="Trebuchet MS"/>
              </a:rPr>
              <a:t>Understanding</a:t>
            </a:r>
            <a:r>
              <a:rPr sz="1467" spc="-67" dirty="0">
                <a:latin typeface="Trebuchet MS"/>
                <a:cs typeface="Trebuchet MS"/>
              </a:rPr>
              <a:t> </a:t>
            </a:r>
            <a:r>
              <a:rPr sz="1467" spc="7" dirty="0">
                <a:latin typeface="Trebuchet MS"/>
                <a:cs typeface="Trebuchet MS"/>
              </a:rPr>
              <a:t>Convolutional</a:t>
            </a:r>
            <a:r>
              <a:rPr sz="1467" spc="-60" dirty="0">
                <a:latin typeface="Trebuchet MS"/>
                <a:cs typeface="Trebuchet MS"/>
              </a:rPr>
              <a:t> </a:t>
            </a:r>
            <a:r>
              <a:rPr sz="1467" spc="33" dirty="0">
                <a:latin typeface="Trebuchet MS"/>
                <a:cs typeface="Trebuchet MS"/>
              </a:rPr>
              <a:t>Networks</a:t>
            </a:r>
            <a:endParaRPr sz="1467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45439" y="877824"/>
            <a:ext cx="3958167" cy="5393267"/>
            <a:chOff x="259079" y="658368"/>
            <a:chExt cx="2968625" cy="4044950"/>
          </a:xfrm>
        </p:grpSpPr>
        <p:sp>
          <p:nvSpPr>
            <p:cNvPr id="6" name="object 6"/>
            <p:cNvSpPr/>
            <p:nvPr/>
          </p:nvSpPr>
          <p:spPr>
            <a:xfrm>
              <a:off x="259079" y="658368"/>
              <a:ext cx="2871216" cy="40446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868955" y="1958581"/>
              <a:ext cx="358140" cy="2712720"/>
            </a:xfrm>
            <a:custGeom>
              <a:avLst/>
              <a:gdLst/>
              <a:ahLst/>
              <a:cxnLst/>
              <a:rect l="l" t="t" r="r" b="b"/>
              <a:pathLst>
                <a:path w="358139" h="2712720">
                  <a:moveTo>
                    <a:pt x="358140" y="0"/>
                  </a:moveTo>
                  <a:lnTo>
                    <a:pt x="0" y="0"/>
                  </a:lnTo>
                  <a:lnTo>
                    <a:pt x="0" y="2712478"/>
                  </a:lnTo>
                  <a:lnTo>
                    <a:pt x="358140" y="2712478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181503" y="6542023"/>
            <a:ext cx="33020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1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43</a:t>
            </a:fld>
            <a:endParaRPr sz="1467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7350" y="2124687"/>
            <a:ext cx="8877300" cy="2474460"/>
          </a:xfrm>
          <a:prstGeom prst="rect">
            <a:avLst/>
          </a:prstGeom>
        </p:spPr>
        <p:txBody>
          <a:bodyPr vert="horz" wrap="square" lIns="0" tIns="254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 marR="6773" indent="561326">
              <a:lnSpc>
                <a:spcPct val="101499"/>
              </a:lnSpc>
              <a:spcBef>
                <a:spcPts val="20"/>
              </a:spcBef>
            </a:pPr>
            <a:r>
              <a:rPr sz="8200" spc="333" dirty="0">
                <a:solidFill>
                  <a:srgbClr val="E46C0A"/>
                </a:solidFill>
              </a:rPr>
              <a:t>Dimensions </a:t>
            </a:r>
            <a:r>
              <a:rPr sz="8200" spc="47" dirty="0">
                <a:solidFill>
                  <a:srgbClr val="E46C0A"/>
                </a:solidFill>
              </a:rPr>
              <a:t>of </a:t>
            </a:r>
            <a:r>
              <a:rPr sz="8200" spc="140" dirty="0">
                <a:solidFill>
                  <a:srgbClr val="E46C0A"/>
                </a:solidFill>
              </a:rPr>
              <a:t>a  </a:t>
            </a:r>
            <a:r>
              <a:rPr sz="8200" spc="207" dirty="0">
                <a:solidFill>
                  <a:srgbClr val="E46C0A"/>
                </a:solidFill>
              </a:rPr>
              <a:t>Convolution</a:t>
            </a:r>
            <a:r>
              <a:rPr sz="8200" spc="-360" dirty="0">
                <a:solidFill>
                  <a:srgbClr val="E46C0A"/>
                </a:solidFill>
              </a:rPr>
              <a:t> </a:t>
            </a:r>
            <a:r>
              <a:rPr sz="8200" spc="267" dirty="0">
                <a:solidFill>
                  <a:srgbClr val="E46C0A"/>
                </a:solidFill>
              </a:rPr>
              <a:t>Layer</a:t>
            </a:r>
            <a:endParaRPr sz="82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350126" y="8569501"/>
            <a:ext cx="10787061" cy="230897"/>
          </a:xfrm>
          <a:prstGeom prst="rect">
            <a:avLst/>
          </a:prstGeom>
        </p:spPr>
        <p:txBody>
          <a:bodyPr vert="horz" wrap="square" lIns="0" tIns="5080" rIns="0" bIns="0" rtlCol="0" anchor="ctr">
            <a:spAutoFit/>
          </a:bodyPr>
          <a:lstStyle/>
          <a:p>
            <a:pPr marL="16933">
              <a:spcBef>
                <a:spcPts val="40"/>
              </a:spcBef>
            </a:pPr>
            <a:r>
              <a:rPr spc="-33" dirty="0"/>
              <a:t>I2DL: </a:t>
            </a:r>
            <a:r>
              <a:rPr spc="-67" dirty="0"/>
              <a:t>Prof. </a:t>
            </a:r>
            <a:r>
              <a:rPr spc="13" dirty="0"/>
              <a:t>Niessner, </a:t>
            </a:r>
            <a:r>
              <a:rPr spc="-67" dirty="0"/>
              <a:t>Prof.</a:t>
            </a:r>
            <a:r>
              <a:rPr spc="-180" dirty="0"/>
              <a:t> </a:t>
            </a:r>
            <a:r>
              <a:rPr spc="7" dirty="0"/>
              <a:t>Leal-Taixé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81503" y="6542023"/>
            <a:ext cx="33020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1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44</a:t>
            </a:fld>
            <a:endParaRPr sz="1467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1181503" y="6542023"/>
            <a:ext cx="33020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1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45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9225" y="327387"/>
            <a:ext cx="9353127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33" dirty="0"/>
              <a:t>Convolution </a:t>
            </a:r>
            <a:r>
              <a:rPr spc="33" dirty="0"/>
              <a:t>Layers:</a:t>
            </a:r>
            <a:r>
              <a:rPr spc="-513" dirty="0"/>
              <a:t> </a:t>
            </a:r>
            <a:r>
              <a:rPr spc="207" dirty="0"/>
              <a:t>Dimensions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4936" y="1597541"/>
          <a:ext cx="4723547" cy="34611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7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459169" y="1115568"/>
            <a:ext cx="1153159" cy="12483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667" spc="-113" dirty="0">
                <a:latin typeface="Trebuchet MS"/>
                <a:cs typeface="Trebuchet MS"/>
              </a:rPr>
              <a:t>Input:  </a:t>
            </a:r>
            <a:r>
              <a:rPr sz="2667" spc="-147" dirty="0">
                <a:latin typeface="Trebuchet MS"/>
                <a:cs typeface="Trebuchet MS"/>
              </a:rPr>
              <a:t>Filter:  </a:t>
            </a:r>
            <a:r>
              <a:rPr sz="2667" spc="152" dirty="0">
                <a:latin typeface="Trebuchet MS"/>
                <a:cs typeface="Trebuchet MS"/>
              </a:rPr>
              <a:t>Ou</a:t>
            </a:r>
            <a:r>
              <a:rPr sz="2667" spc="-247" dirty="0">
                <a:latin typeface="Trebuchet MS"/>
                <a:cs typeface="Trebuchet MS"/>
              </a:rPr>
              <a:t>t</a:t>
            </a:r>
            <a:r>
              <a:rPr sz="2667" spc="120" dirty="0">
                <a:latin typeface="Trebuchet MS"/>
                <a:cs typeface="Trebuchet MS"/>
              </a:rPr>
              <a:t>p</a:t>
            </a:r>
            <a:r>
              <a:rPr sz="2667" spc="87" dirty="0">
                <a:latin typeface="Trebuchet MS"/>
                <a:cs typeface="Trebuchet MS"/>
              </a:rPr>
              <a:t>u</a:t>
            </a:r>
            <a:r>
              <a:rPr sz="2667" spc="-247" dirty="0">
                <a:latin typeface="Trebuchet MS"/>
                <a:cs typeface="Trebuchet MS"/>
              </a:rPr>
              <a:t>t</a:t>
            </a:r>
            <a:r>
              <a:rPr sz="2667" spc="-540" dirty="0">
                <a:latin typeface="Trebuchet MS"/>
                <a:cs typeface="Trebuchet MS"/>
              </a:rPr>
              <a:t>: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82778" y="1115569"/>
            <a:ext cx="651087" cy="12483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213" dirty="0">
                <a:latin typeface="DejaVu Serif"/>
                <a:cs typeface="DejaVu Serif"/>
              </a:rPr>
              <a:t>7</a:t>
            </a:r>
            <a:r>
              <a:rPr sz="2667" spc="-339" dirty="0">
                <a:latin typeface="DejaVu Serif"/>
                <a:cs typeface="DejaVu Serif"/>
              </a:rPr>
              <a:t>×</a:t>
            </a:r>
            <a:r>
              <a:rPr sz="2667" spc="-220" dirty="0">
                <a:latin typeface="DejaVu Serif"/>
                <a:cs typeface="DejaVu Serif"/>
              </a:rPr>
              <a:t>7</a:t>
            </a:r>
            <a:endParaRPr sz="2667">
              <a:latin typeface="DejaVu Serif"/>
              <a:cs typeface="DejaVu Serif"/>
            </a:endParaRPr>
          </a:p>
          <a:p>
            <a:pPr marL="16933"/>
            <a:r>
              <a:rPr sz="2667" spc="-213" dirty="0">
                <a:latin typeface="DejaVu Serif"/>
                <a:cs typeface="DejaVu Serif"/>
              </a:rPr>
              <a:t>3</a:t>
            </a:r>
            <a:r>
              <a:rPr sz="2667" spc="-339" dirty="0">
                <a:latin typeface="DejaVu Serif"/>
                <a:cs typeface="DejaVu Serif"/>
              </a:rPr>
              <a:t>×</a:t>
            </a:r>
            <a:r>
              <a:rPr sz="2667" spc="-220" dirty="0">
                <a:latin typeface="DejaVu Serif"/>
                <a:cs typeface="DejaVu Serif"/>
              </a:rPr>
              <a:t>3</a:t>
            </a:r>
            <a:endParaRPr sz="2667">
              <a:latin typeface="DejaVu Serif"/>
              <a:cs typeface="DejaVu Serif"/>
            </a:endParaRPr>
          </a:p>
          <a:p>
            <a:pPr marL="16933"/>
            <a:r>
              <a:rPr sz="2667" spc="-213" dirty="0">
                <a:latin typeface="DejaVu Serif"/>
                <a:cs typeface="DejaVu Serif"/>
              </a:rPr>
              <a:t>5</a:t>
            </a:r>
            <a:r>
              <a:rPr sz="2667" spc="-339" dirty="0">
                <a:latin typeface="DejaVu Serif"/>
                <a:cs typeface="DejaVu Serif"/>
              </a:rPr>
              <a:t>×</a:t>
            </a:r>
            <a:r>
              <a:rPr sz="2667" spc="-220" dirty="0">
                <a:latin typeface="DejaVu Serif"/>
                <a:cs typeface="DejaVu Serif"/>
              </a:rPr>
              <a:t>5</a:t>
            </a:r>
            <a:endParaRPr sz="2667">
              <a:latin typeface="DejaVu Serif"/>
              <a:cs typeface="DejaVu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84883" y="1141306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066" y="2626583"/>
            <a:ext cx="369332" cy="1535853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3" dirty="0">
                <a:latin typeface="Trebuchet MS"/>
                <a:cs typeface="Trebuchet MS"/>
              </a:rPr>
              <a:t>Image</a:t>
            </a:r>
            <a:r>
              <a:rPr sz="2400" spc="-213" dirty="0">
                <a:latin typeface="Trebuchet MS"/>
                <a:cs typeface="Trebuchet MS"/>
              </a:rPr>
              <a:t> </a:t>
            </a:r>
            <a:r>
              <a:rPr sz="2400" spc="-227" dirty="0">
                <a:latin typeface="DejaVu Serif"/>
                <a:cs typeface="DejaVu Serif"/>
              </a:rPr>
              <a:t>7×7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1181503" y="6542023"/>
            <a:ext cx="33020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1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46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9225" y="327387"/>
            <a:ext cx="9353127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33" dirty="0"/>
              <a:t>Convolution </a:t>
            </a:r>
            <a:r>
              <a:rPr spc="33" dirty="0"/>
              <a:t>Layers:</a:t>
            </a:r>
            <a:r>
              <a:rPr spc="-513" dirty="0"/>
              <a:t> </a:t>
            </a:r>
            <a:r>
              <a:rPr spc="207" dirty="0"/>
              <a:t>Dimensions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4936" y="1597541"/>
          <a:ext cx="4723547" cy="34611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7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340812" y="1141306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9169" y="1115568"/>
            <a:ext cx="1153159" cy="12483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667" spc="-113" dirty="0">
                <a:latin typeface="Trebuchet MS"/>
                <a:cs typeface="Trebuchet MS"/>
              </a:rPr>
              <a:t>Input:  </a:t>
            </a:r>
            <a:r>
              <a:rPr sz="2667" spc="-147" dirty="0">
                <a:latin typeface="Trebuchet MS"/>
                <a:cs typeface="Trebuchet MS"/>
              </a:rPr>
              <a:t>Filter:  </a:t>
            </a:r>
            <a:r>
              <a:rPr sz="2667" spc="152" dirty="0">
                <a:latin typeface="Trebuchet MS"/>
                <a:cs typeface="Trebuchet MS"/>
              </a:rPr>
              <a:t>Ou</a:t>
            </a:r>
            <a:r>
              <a:rPr sz="2667" spc="-247" dirty="0">
                <a:latin typeface="Trebuchet MS"/>
                <a:cs typeface="Trebuchet MS"/>
              </a:rPr>
              <a:t>t</a:t>
            </a:r>
            <a:r>
              <a:rPr sz="2667" spc="120" dirty="0">
                <a:latin typeface="Trebuchet MS"/>
                <a:cs typeface="Trebuchet MS"/>
              </a:rPr>
              <a:t>p</a:t>
            </a:r>
            <a:r>
              <a:rPr sz="2667" spc="87" dirty="0">
                <a:latin typeface="Trebuchet MS"/>
                <a:cs typeface="Trebuchet MS"/>
              </a:rPr>
              <a:t>u</a:t>
            </a:r>
            <a:r>
              <a:rPr sz="2667" spc="-247" dirty="0">
                <a:latin typeface="Trebuchet MS"/>
                <a:cs typeface="Trebuchet MS"/>
              </a:rPr>
              <a:t>t</a:t>
            </a:r>
            <a:r>
              <a:rPr sz="2667" spc="-540" dirty="0">
                <a:latin typeface="Trebuchet MS"/>
                <a:cs typeface="Trebuchet MS"/>
              </a:rPr>
              <a:t>: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82778" y="1115569"/>
            <a:ext cx="651087" cy="12483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213" dirty="0">
                <a:latin typeface="DejaVu Serif"/>
                <a:cs typeface="DejaVu Serif"/>
              </a:rPr>
              <a:t>7</a:t>
            </a:r>
            <a:r>
              <a:rPr sz="2667" spc="-339" dirty="0">
                <a:latin typeface="DejaVu Serif"/>
                <a:cs typeface="DejaVu Serif"/>
              </a:rPr>
              <a:t>×</a:t>
            </a:r>
            <a:r>
              <a:rPr sz="2667" spc="-220" dirty="0">
                <a:latin typeface="DejaVu Serif"/>
                <a:cs typeface="DejaVu Serif"/>
              </a:rPr>
              <a:t>7</a:t>
            </a:r>
            <a:endParaRPr sz="2667">
              <a:latin typeface="DejaVu Serif"/>
              <a:cs typeface="DejaVu Serif"/>
            </a:endParaRPr>
          </a:p>
          <a:p>
            <a:pPr marL="16933"/>
            <a:r>
              <a:rPr sz="2667" spc="-213" dirty="0">
                <a:latin typeface="DejaVu Serif"/>
                <a:cs typeface="DejaVu Serif"/>
              </a:rPr>
              <a:t>3</a:t>
            </a:r>
            <a:r>
              <a:rPr sz="2667" spc="-339" dirty="0">
                <a:latin typeface="DejaVu Serif"/>
                <a:cs typeface="DejaVu Serif"/>
              </a:rPr>
              <a:t>×</a:t>
            </a:r>
            <a:r>
              <a:rPr sz="2667" spc="-220" dirty="0">
                <a:latin typeface="DejaVu Serif"/>
                <a:cs typeface="DejaVu Serif"/>
              </a:rPr>
              <a:t>3</a:t>
            </a:r>
            <a:endParaRPr sz="2667">
              <a:latin typeface="DejaVu Serif"/>
              <a:cs typeface="DejaVu Serif"/>
            </a:endParaRPr>
          </a:p>
          <a:p>
            <a:pPr marL="16933"/>
            <a:r>
              <a:rPr sz="2667" spc="-213" dirty="0">
                <a:latin typeface="DejaVu Serif"/>
                <a:cs typeface="DejaVu Serif"/>
              </a:rPr>
              <a:t>5</a:t>
            </a:r>
            <a:r>
              <a:rPr sz="2667" spc="-339" dirty="0">
                <a:latin typeface="DejaVu Serif"/>
                <a:cs typeface="DejaVu Serif"/>
              </a:rPr>
              <a:t>×</a:t>
            </a:r>
            <a:r>
              <a:rPr sz="2667" spc="-220" dirty="0">
                <a:latin typeface="DejaVu Serif"/>
                <a:cs typeface="DejaVu Serif"/>
              </a:rPr>
              <a:t>5</a:t>
            </a:r>
            <a:endParaRPr sz="2667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066" y="2626583"/>
            <a:ext cx="369332" cy="1535853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3" dirty="0">
                <a:latin typeface="Trebuchet MS"/>
                <a:cs typeface="Trebuchet MS"/>
              </a:rPr>
              <a:t>Image</a:t>
            </a:r>
            <a:r>
              <a:rPr sz="2400" spc="-213" dirty="0">
                <a:latin typeface="Trebuchet MS"/>
                <a:cs typeface="Trebuchet MS"/>
              </a:rPr>
              <a:t> </a:t>
            </a:r>
            <a:r>
              <a:rPr sz="2400" spc="-227" dirty="0">
                <a:latin typeface="DejaVu Serif"/>
                <a:cs typeface="DejaVu Serif"/>
              </a:rPr>
              <a:t>7×7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1181503" y="6542023"/>
            <a:ext cx="33020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1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47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9225" y="327387"/>
            <a:ext cx="9353127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33" dirty="0"/>
              <a:t>Convolution </a:t>
            </a:r>
            <a:r>
              <a:rPr spc="33" dirty="0"/>
              <a:t>Layers:</a:t>
            </a:r>
            <a:r>
              <a:rPr spc="-513" dirty="0"/>
              <a:t> </a:t>
            </a:r>
            <a:r>
              <a:rPr spc="207" dirty="0"/>
              <a:t>Dimensions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4936" y="1597541"/>
          <a:ext cx="4723547" cy="34611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7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103676" y="1108795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9169" y="1115568"/>
            <a:ext cx="1153159" cy="12483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667" spc="-113" dirty="0">
                <a:latin typeface="Trebuchet MS"/>
                <a:cs typeface="Trebuchet MS"/>
              </a:rPr>
              <a:t>Input:  </a:t>
            </a:r>
            <a:r>
              <a:rPr sz="2667" spc="-147" dirty="0">
                <a:latin typeface="Trebuchet MS"/>
                <a:cs typeface="Trebuchet MS"/>
              </a:rPr>
              <a:t>Filter:  </a:t>
            </a:r>
            <a:r>
              <a:rPr sz="2667" spc="152" dirty="0">
                <a:latin typeface="Trebuchet MS"/>
                <a:cs typeface="Trebuchet MS"/>
              </a:rPr>
              <a:t>Ou</a:t>
            </a:r>
            <a:r>
              <a:rPr sz="2667" spc="-247" dirty="0">
                <a:latin typeface="Trebuchet MS"/>
                <a:cs typeface="Trebuchet MS"/>
              </a:rPr>
              <a:t>t</a:t>
            </a:r>
            <a:r>
              <a:rPr sz="2667" spc="120" dirty="0">
                <a:latin typeface="Trebuchet MS"/>
                <a:cs typeface="Trebuchet MS"/>
              </a:rPr>
              <a:t>p</a:t>
            </a:r>
            <a:r>
              <a:rPr sz="2667" spc="87" dirty="0">
                <a:latin typeface="Trebuchet MS"/>
                <a:cs typeface="Trebuchet MS"/>
              </a:rPr>
              <a:t>u</a:t>
            </a:r>
            <a:r>
              <a:rPr sz="2667" spc="-247" dirty="0">
                <a:latin typeface="Trebuchet MS"/>
                <a:cs typeface="Trebuchet MS"/>
              </a:rPr>
              <a:t>t</a:t>
            </a:r>
            <a:r>
              <a:rPr sz="2667" spc="-540" dirty="0">
                <a:latin typeface="Trebuchet MS"/>
                <a:cs typeface="Trebuchet MS"/>
              </a:rPr>
              <a:t>: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82778" y="1115569"/>
            <a:ext cx="651087" cy="12483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213" dirty="0">
                <a:latin typeface="DejaVu Serif"/>
                <a:cs typeface="DejaVu Serif"/>
              </a:rPr>
              <a:t>7</a:t>
            </a:r>
            <a:r>
              <a:rPr sz="2667" spc="-339" dirty="0">
                <a:latin typeface="DejaVu Serif"/>
                <a:cs typeface="DejaVu Serif"/>
              </a:rPr>
              <a:t>×</a:t>
            </a:r>
            <a:r>
              <a:rPr sz="2667" spc="-220" dirty="0">
                <a:latin typeface="DejaVu Serif"/>
                <a:cs typeface="DejaVu Serif"/>
              </a:rPr>
              <a:t>7</a:t>
            </a:r>
            <a:endParaRPr sz="2667">
              <a:latin typeface="DejaVu Serif"/>
              <a:cs typeface="DejaVu Serif"/>
            </a:endParaRPr>
          </a:p>
          <a:p>
            <a:pPr marL="16933"/>
            <a:r>
              <a:rPr sz="2667" spc="-213" dirty="0">
                <a:latin typeface="DejaVu Serif"/>
                <a:cs typeface="DejaVu Serif"/>
              </a:rPr>
              <a:t>3</a:t>
            </a:r>
            <a:r>
              <a:rPr sz="2667" spc="-339" dirty="0">
                <a:latin typeface="DejaVu Serif"/>
                <a:cs typeface="DejaVu Serif"/>
              </a:rPr>
              <a:t>×</a:t>
            </a:r>
            <a:r>
              <a:rPr sz="2667" spc="-220" dirty="0">
                <a:latin typeface="DejaVu Serif"/>
                <a:cs typeface="DejaVu Serif"/>
              </a:rPr>
              <a:t>3</a:t>
            </a:r>
            <a:endParaRPr sz="2667">
              <a:latin typeface="DejaVu Serif"/>
              <a:cs typeface="DejaVu Serif"/>
            </a:endParaRPr>
          </a:p>
          <a:p>
            <a:pPr marL="16933"/>
            <a:r>
              <a:rPr sz="2667" spc="-213" dirty="0">
                <a:latin typeface="DejaVu Serif"/>
                <a:cs typeface="DejaVu Serif"/>
              </a:rPr>
              <a:t>5</a:t>
            </a:r>
            <a:r>
              <a:rPr sz="2667" spc="-339" dirty="0">
                <a:latin typeface="DejaVu Serif"/>
                <a:cs typeface="DejaVu Serif"/>
              </a:rPr>
              <a:t>×</a:t>
            </a:r>
            <a:r>
              <a:rPr sz="2667" spc="-220" dirty="0">
                <a:latin typeface="DejaVu Serif"/>
                <a:cs typeface="DejaVu Serif"/>
              </a:rPr>
              <a:t>5</a:t>
            </a:r>
            <a:endParaRPr sz="2667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066" y="2626583"/>
            <a:ext cx="369332" cy="1535853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3" dirty="0">
                <a:latin typeface="Trebuchet MS"/>
                <a:cs typeface="Trebuchet MS"/>
              </a:rPr>
              <a:t>Image</a:t>
            </a:r>
            <a:r>
              <a:rPr sz="2400" spc="-213" dirty="0">
                <a:latin typeface="Trebuchet MS"/>
                <a:cs typeface="Trebuchet MS"/>
              </a:rPr>
              <a:t> </a:t>
            </a:r>
            <a:r>
              <a:rPr sz="2400" spc="-227" dirty="0">
                <a:latin typeface="DejaVu Serif"/>
                <a:cs typeface="DejaVu Serif"/>
              </a:rPr>
              <a:t>7×7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1181503" y="6542023"/>
            <a:ext cx="33020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1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48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9225" y="327387"/>
            <a:ext cx="9353127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33" dirty="0"/>
              <a:t>Convolution </a:t>
            </a:r>
            <a:r>
              <a:rPr spc="33" dirty="0"/>
              <a:t>Layers:</a:t>
            </a:r>
            <a:r>
              <a:rPr spc="-513" dirty="0"/>
              <a:t> </a:t>
            </a:r>
            <a:r>
              <a:rPr spc="207" dirty="0"/>
              <a:t>Dimensions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4936" y="1597541"/>
          <a:ext cx="4723547" cy="34611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7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774913" y="1157562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9169" y="1115568"/>
            <a:ext cx="1153159" cy="12483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667" spc="-113" dirty="0">
                <a:latin typeface="Trebuchet MS"/>
                <a:cs typeface="Trebuchet MS"/>
              </a:rPr>
              <a:t>Input:  </a:t>
            </a:r>
            <a:r>
              <a:rPr sz="2667" spc="-147" dirty="0">
                <a:latin typeface="Trebuchet MS"/>
                <a:cs typeface="Trebuchet MS"/>
              </a:rPr>
              <a:t>Filter:  </a:t>
            </a:r>
            <a:r>
              <a:rPr sz="2667" spc="152" dirty="0">
                <a:latin typeface="Trebuchet MS"/>
                <a:cs typeface="Trebuchet MS"/>
              </a:rPr>
              <a:t>Ou</a:t>
            </a:r>
            <a:r>
              <a:rPr sz="2667" spc="-247" dirty="0">
                <a:latin typeface="Trebuchet MS"/>
                <a:cs typeface="Trebuchet MS"/>
              </a:rPr>
              <a:t>t</a:t>
            </a:r>
            <a:r>
              <a:rPr sz="2667" spc="120" dirty="0">
                <a:latin typeface="Trebuchet MS"/>
                <a:cs typeface="Trebuchet MS"/>
              </a:rPr>
              <a:t>p</a:t>
            </a:r>
            <a:r>
              <a:rPr sz="2667" spc="87" dirty="0">
                <a:latin typeface="Trebuchet MS"/>
                <a:cs typeface="Trebuchet MS"/>
              </a:rPr>
              <a:t>u</a:t>
            </a:r>
            <a:r>
              <a:rPr sz="2667" spc="-247" dirty="0">
                <a:latin typeface="Trebuchet MS"/>
                <a:cs typeface="Trebuchet MS"/>
              </a:rPr>
              <a:t>t</a:t>
            </a:r>
            <a:r>
              <a:rPr sz="2667" spc="-540" dirty="0">
                <a:latin typeface="Trebuchet MS"/>
                <a:cs typeface="Trebuchet MS"/>
              </a:rPr>
              <a:t>: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82778" y="1115569"/>
            <a:ext cx="651087" cy="12483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213" dirty="0">
                <a:latin typeface="DejaVu Serif"/>
                <a:cs typeface="DejaVu Serif"/>
              </a:rPr>
              <a:t>7</a:t>
            </a:r>
            <a:r>
              <a:rPr sz="2667" spc="-339" dirty="0">
                <a:latin typeface="DejaVu Serif"/>
                <a:cs typeface="DejaVu Serif"/>
              </a:rPr>
              <a:t>×</a:t>
            </a:r>
            <a:r>
              <a:rPr sz="2667" spc="-220" dirty="0">
                <a:latin typeface="DejaVu Serif"/>
                <a:cs typeface="DejaVu Serif"/>
              </a:rPr>
              <a:t>7</a:t>
            </a:r>
            <a:endParaRPr sz="2667">
              <a:latin typeface="DejaVu Serif"/>
              <a:cs typeface="DejaVu Serif"/>
            </a:endParaRPr>
          </a:p>
          <a:p>
            <a:pPr marL="16933"/>
            <a:r>
              <a:rPr sz="2667" spc="-213" dirty="0">
                <a:latin typeface="DejaVu Serif"/>
                <a:cs typeface="DejaVu Serif"/>
              </a:rPr>
              <a:t>3</a:t>
            </a:r>
            <a:r>
              <a:rPr sz="2667" spc="-339" dirty="0">
                <a:latin typeface="DejaVu Serif"/>
                <a:cs typeface="DejaVu Serif"/>
              </a:rPr>
              <a:t>×</a:t>
            </a:r>
            <a:r>
              <a:rPr sz="2667" spc="-220" dirty="0">
                <a:latin typeface="DejaVu Serif"/>
                <a:cs typeface="DejaVu Serif"/>
              </a:rPr>
              <a:t>3</a:t>
            </a:r>
            <a:endParaRPr sz="2667">
              <a:latin typeface="DejaVu Serif"/>
              <a:cs typeface="DejaVu Serif"/>
            </a:endParaRPr>
          </a:p>
          <a:p>
            <a:pPr marL="16933"/>
            <a:r>
              <a:rPr sz="2667" spc="-213" dirty="0">
                <a:latin typeface="DejaVu Serif"/>
                <a:cs typeface="DejaVu Serif"/>
              </a:rPr>
              <a:t>5</a:t>
            </a:r>
            <a:r>
              <a:rPr sz="2667" spc="-339" dirty="0">
                <a:latin typeface="DejaVu Serif"/>
                <a:cs typeface="DejaVu Serif"/>
              </a:rPr>
              <a:t>×</a:t>
            </a:r>
            <a:r>
              <a:rPr sz="2667" spc="-220" dirty="0">
                <a:latin typeface="DejaVu Serif"/>
                <a:cs typeface="DejaVu Serif"/>
              </a:rPr>
              <a:t>5</a:t>
            </a:r>
            <a:endParaRPr sz="2667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066" y="2626583"/>
            <a:ext cx="369332" cy="1535853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3" dirty="0">
                <a:latin typeface="Trebuchet MS"/>
                <a:cs typeface="Trebuchet MS"/>
              </a:rPr>
              <a:t>Image</a:t>
            </a:r>
            <a:r>
              <a:rPr sz="2400" spc="-213" dirty="0">
                <a:latin typeface="Trebuchet MS"/>
                <a:cs typeface="Trebuchet MS"/>
              </a:rPr>
              <a:t> </a:t>
            </a:r>
            <a:r>
              <a:rPr sz="2400" spc="-227" dirty="0">
                <a:latin typeface="DejaVu Serif"/>
                <a:cs typeface="DejaVu Serif"/>
              </a:rPr>
              <a:t>7×7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96591" y="4906517"/>
            <a:ext cx="229870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0"/>
              </a:spcBef>
            </a:pPr>
            <a:r>
              <a:rPr lang="de-DE" spc="-25"/>
              <a:t>I2DL: </a:t>
            </a:r>
            <a:r>
              <a:rPr lang="de-DE" spc="-50"/>
              <a:t>Prof. </a:t>
            </a:r>
            <a:r>
              <a:rPr lang="de-DE" spc="10"/>
              <a:t>Niessner, </a:t>
            </a:r>
            <a:r>
              <a:rPr lang="de-DE" spc="-50"/>
              <a:t>Prof.</a:t>
            </a:r>
            <a:r>
              <a:rPr lang="de-DE" spc="-135"/>
              <a:t> </a:t>
            </a:r>
            <a:r>
              <a:rPr lang="de-DE" spc="5"/>
              <a:t>Leal-Taixé</a:t>
            </a:r>
            <a:endParaRPr spc="7" dirty="0"/>
          </a:p>
        </p:txBody>
      </p:sp>
      <p:sp>
        <p:nvSpPr>
          <p:cNvPr id="9" name="object 9"/>
          <p:cNvSpPr txBox="1"/>
          <p:nvPr/>
        </p:nvSpPr>
        <p:spPr>
          <a:xfrm>
            <a:off x="11181503" y="6542023"/>
            <a:ext cx="33020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1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49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9225" y="327387"/>
            <a:ext cx="9353127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33" dirty="0"/>
              <a:t>Convolution </a:t>
            </a:r>
            <a:r>
              <a:rPr spc="33" dirty="0"/>
              <a:t>Layers:</a:t>
            </a:r>
            <a:r>
              <a:rPr spc="-513" dirty="0"/>
              <a:t> </a:t>
            </a:r>
            <a:r>
              <a:rPr spc="207" dirty="0"/>
              <a:t>Dimensions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4936" y="1597541"/>
          <a:ext cx="4723547" cy="34611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7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462796" y="1108795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9169" y="1115568"/>
            <a:ext cx="1153159" cy="12483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667" spc="-113" dirty="0">
                <a:latin typeface="Trebuchet MS"/>
                <a:cs typeface="Trebuchet MS"/>
              </a:rPr>
              <a:t>Input:  </a:t>
            </a:r>
            <a:r>
              <a:rPr sz="2667" spc="-147" dirty="0">
                <a:latin typeface="Trebuchet MS"/>
                <a:cs typeface="Trebuchet MS"/>
              </a:rPr>
              <a:t>Filter:  </a:t>
            </a:r>
            <a:r>
              <a:rPr sz="2667" spc="152" dirty="0">
                <a:latin typeface="Trebuchet MS"/>
                <a:cs typeface="Trebuchet MS"/>
              </a:rPr>
              <a:t>Ou</a:t>
            </a:r>
            <a:r>
              <a:rPr sz="2667" spc="-247" dirty="0">
                <a:latin typeface="Trebuchet MS"/>
                <a:cs typeface="Trebuchet MS"/>
              </a:rPr>
              <a:t>t</a:t>
            </a:r>
            <a:r>
              <a:rPr sz="2667" spc="120" dirty="0">
                <a:latin typeface="Trebuchet MS"/>
                <a:cs typeface="Trebuchet MS"/>
              </a:rPr>
              <a:t>p</a:t>
            </a:r>
            <a:r>
              <a:rPr sz="2667" spc="87" dirty="0">
                <a:latin typeface="Trebuchet MS"/>
                <a:cs typeface="Trebuchet MS"/>
              </a:rPr>
              <a:t>u</a:t>
            </a:r>
            <a:r>
              <a:rPr sz="2667" spc="-247" dirty="0">
                <a:latin typeface="Trebuchet MS"/>
                <a:cs typeface="Trebuchet MS"/>
              </a:rPr>
              <a:t>t</a:t>
            </a:r>
            <a:r>
              <a:rPr sz="2667" spc="-540" dirty="0">
                <a:latin typeface="Trebuchet MS"/>
                <a:cs typeface="Trebuchet MS"/>
              </a:rPr>
              <a:t>: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82778" y="1115569"/>
            <a:ext cx="651087" cy="12483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213" dirty="0">
                <a:latin typeface="DejaVu Serif"/>
                <a:cs typeface="DejaVu Serif"/>
              </a:rPr>
              <a:t>7</a:t>
            </a:r>
            <a:r>
              <a:rPr sz="2667" spc="-339" dirty="0">
                <a:latin typeface="DejaVu Serif"/>
                <a:cs typeface="DejaVu Serif"/>
              </a:rPr>
              <a:t>×</a:t>
            </a:r>
            <a:r>
              <a:rPr sz="2667" spc="-220" dirty="0">
                <a:latin typeface="DejaVu Serif"/>
                <a:cs typeface="DejaVu Serif"/>
              </a:rPr>
              <a:t>7</a:t>
            </a:r>
            <a:endParaRPr sz="2667">
              <a:latin typeface="DejaVu Serif"/>
              <a:cs typeface="DejaVu Serif"/>
            </a:endParaRPr>
          </a:p>
          <a:p>
            <a:pPr marL="16933"/>
            <a:r>
              <a:rPr sz="2667" spc="-213" dirty="0">
                <a:latin typeface="DejaVu Serif"/>
                <a:cs typeface="DejaVu Serif"/>
              </a:rPr>
              <a:t>3</a:t>
            </a:r>
            <a:r>
              <a:rPr sz="2667" spc="-339" dirty="0">
                <a:latin typeface="DejaVu Serif"/>
                <a:cs typeface="DejaVu Serif"/>
              </a:rPr>
              <a:t>×</a:t>
            </a:r>
            <a:r>
              <a:rPr sz="2667" spc="-220" dirty="0">
                <a:latin typeface="DejaVu Serif"/>
                <a:cs typeface="DejaVu Serif"/>
              </a:rPr>
              <a:t>3</a:t>
            </a:r>
            <a:endParaRPr sz="2667">
              <a:latin typeface="DejaVu Serif"/>
              <a:cs typeface="DejaVu Serif"/>
            </a:endParaRPr>
          </a:p>
          <a:p>
            <a:pPr marL="16933"/>
            <a:r>
              <a:rPr sz="2667" spc="-213" dirty="0">
                <a:latin typeface="DejaVu Serif"/>
                <a:cs typeface="DejaVu Serif"/>
              </a:rPr>
              <a:t>5</a:t>
            </a:r>
            <a:r>
              <a:rPr sz="2667" spc="-339" dirty="0">
                <a:latin typeface="DejaVu Serif"/>
                <a:cs typeface="DejaVu Serif"/>
              </a:rPr>
              <a:t>×</a:t>
            </a:r>
            <a:r>
              <a:rPr sz="2667" spc="-220" dirty="0">
                <a:latin typeface="DejaVu Serif"/>
                <a:cs typeface="DejaVu Serif"/>
              </a:rPr>
              <a:t>5</a:t>
            </a:r>
            <a:endParaRPr sz="2667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066" y="2626583"/>
            <a:ext cx="369332" cy="1535853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3" dirty="0">
                <a:latin typeface="Trebuchet MS"/>
                <a:cs typeface="Trebuchet MS"/>
              </a:rPr>
              <a:t>Image</a:t>
            </a:r>
            <a:r>
              <a:rPr sz="2400" spc="-213" dirty="0">
                <a:latin typeface="Trebuchet MS"/>
                <a:cs typeface="Trebuchet MS"/>
              </a:rPr>
              <a:t> </a:t>
            </a:r>
            <a:r>
              <a:rPr sz="2400" spc="-227" dirty="0">
                <a:latin typeface="DejaVu Serif"/>
                <a:cs typeface="DejaVu Serif"/>
              </a:rPr>
              <a:t>7×7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4383" y="-132211"/>
            <a:ext cx="9784079" cy="1376445"/>
          </a:xfrm>
          <a:prstGeom prst="rect">
            <a:avLst/>
          </a:prstGeom>
        </p:spPr>
        <p:txBody>
          <a:bodyPr vert="horz" wrap="square" lIns="0" tIns="2201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73"/>
              </a:spcBef>
            </a:pPr>
            <a:r>
              <a:rPr sz="4400" spc="207" dirty="0"/>
              <a:t>Problems</a:t>
            </a:r>
            <a:r>
              <a:rPr sz="4400" spc="-152" dirty="0"/>
              <a:t> </a:t>
            </a:r>
            <a:r>
              <a:rPr sz="4400" spc="193" dirty="0"/>
              <a:t>using</a:t>
            </a:r>
            <a:r>
              <a:rPr sz="4400" spc="-167" dirty="0"/>
              <a:t> </a:t>
            </a:r>
            <a:r>
              <a:rPr sz="4400" spc="453" dirty="0"/>
              <a:t>FC</a:t>
            </a:r>
            <a:r>
              <a:rPr sz="4400" spc="-152" dirty="0"/>
              <a:t> </a:t>
            </a:r>
            <a:r>
              <a:rPr sz="4400" spc="193" dirty="0"/>
              <a:t>Layers</a:t>
            </a:r>
            <a:r>
              <a:rPr sz="4400" spc="-147" dirty="0"/>
              <a:t> </a:t>
            </a:r>
            <a:r>
              <a:rPr sz="4400" spc="240" dirty="0"/>
              <a:t>on</a:t>
            </a:r>
            <a:r>
              <a:rPr sz="4400" spc="-152" dirty="0"/>
              <a:t> </a:t>
            </a:r>
            <a:r>
              <a:rPr sz="4400" spc="247" dirty="0"/>
              <a:t>Images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14587" y="1282868"/>
            <a:ext cx="8757920" cy="5299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74121" indent="-457189">
              <a:spcBef>
                <a:spcPts val="133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3333" spc="207" dirty="0">
                <a:latin typeface="Trebuchet MS"/>
                <a:cs typeface="Trebuchet MS"/>
              </a:rPr>
              <a:t>How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67" dirty="0">
                <a:latin typeface="Trebuchet MS"/>
                <a:cs typeface="Trebuchet MS"/>
              </a:rPr>
              <a:t>to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120" dirty="0">
                <a:latin typeface="Trebuchet MS"/>
                <a:cs typeface="Trebuchet MS"/>
              </a:rPr>
              <a:t>process</a:t>
            </a:r>
            <a:r>
              <a:rPr sz="3333" spc="-152" dirty="0">
                <a:latin typeface="Trebuchet MS"/>
                <a:cs typeface="Trebuchet MS"/>
              </a:rPr>
              <a:t> </a:t>
            </a:r>
            <a:r>
              <a:rPr sz="3333" spc="13" dirty="0">
                <a:latin typeface="Trebuchet MS"/>
                <a:cs typeface="Trebuchet MS"/>
              </a:rPr>
              <a:t>a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100" dirty="0">
                <a:latin typeface="Trebuchet MS"/>
                <a:cs typeface="Trebuchet MS"/>
              </a:rPr>
              <a:t>tiny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87" dirty="0">
                <a:latin typeface="Trebuchet MS"/>
                <a:cs typeface="Trebuchet MS"/>
              </a:rPr>
              <a:t>image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87" dirty="0">
                <a:latin typeface="Trebuchet MS"/>
                <a:cs typeface="Trebuchet MS"/>
              </a:rPr>
              <a:t>with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280" dirty="0">
                <a:latin typeface="Trebuchet MS"/>
                <a:cs typeface="Trebuchet MS"/>
              </a:rPr>
              <a:t>FC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27" dirty="0">
                <a:latin typeface="Trebuchet MS"/>
                <a:cs typeface="Trebuchet MS"/>
              </a:rPr>
              <a:t>layers</a:t>
            </a:r>
            <a:endParaRPr sz="3333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57871" y="2562351"/>
            <a:ext cx="3318087" cy="1972591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16933">
              <a:spcBef>
                <a:spcPts val="1380"/>
              </a:spcBef>
            </a:pPr>
            <a:r>
              <a:rPr sz="2667" spc="-220" dirty="0">
                <a:latin typeface="DejaVu Serif"/>
                <a:cs typeface="DejaVu Serif"/>
              </a:rPr>
              <a:t>75</a:t>
            </a:r>
            <a:r>
              <a:rPr sz="2667" spc="-287" dirty="0">
                <a:latin typeface="DejaVu Serif"/>
                <a:cs typeface="DejaVu Serif"/>
              </a:rPr>
              <a:t> </a:t>
            </a:r>
            <a:r>
              <a:rPr sz="2667" spc="40" dirty="0">
                <a:latin typeface="Trebuchet MS"/>
                <a:cs typeface="Trebuchet MS"/>
              </a:rPr>
              <a:t>weights</a:t>
            </a:r>
            <a:endParaRPr sz="2667">
              <a:latin typeface="Trebuchet MS"/>
              <a:cs typeface="Trebuchet MS"/>
            </a:endParaRPr>
          </a:p>
          <a:p>
            <a:pPr marL="471582" marR="6773">
              <a:spcBef>
                <a:spcPts val="1247"/>
              </a:spcBef>
            </a:pPr>
            <a:r>
              <a:rPr sz="2667" spc="53" dirty="0">
                <a:latin typeface="Trebuchet MS"/>
                <a:cs typeface="Trebuchet MS"/>
              </a:rPr>
              <a:t>For </a:t>
            </a:r>
            <a:r>
              <a:rPr sz="2667" spc="-33" dirty="0">
                <a:latin typeface="Trebuchet MS"/>
                <a:cs typeface="Trebuchet MS"/>
              </a:rPr>
              <a:t>the </a:t>
            </a:r>
            <a:r>
              <a:rPr sz="2667" spc="60" dirty="0">
                <a:latin typeface="Trebuchet MS"/>
                <a:cs typeface="Trebuchet MS"/>
              </a:rPr>
              <a:t>whole</a:t>
            </a:r>
            <a:r>
              <a:rPr sz="2667" spc="-487" dirty="0">
                <a:latin typeface="Trebuchet MS"/>
                <a:cs typeface="Trebuchet MS"/>
              </a:rPr>
              <a:t> </a:t>
            </a:r>
            <a:r>
              <a:rPr sz="2667" spc="-260" dirty="0">
                <a:latin typeface="DejaVu Serif"/>
                <a:cs typeface="DejaVu Serif"/>
              </a:rPr>
              <a:t>5×5  </a:t>
            </a:r>
            <a:r>
              <a:rPr sz="2667" spc="67" dirty="0">
                <a:latin typeface="Trebuchet MS"/>
                <a:cs typeface="Trebuchet MS"/>
              </a:rPr>
              <a:t>image </a:t>
            </a:r>
            <a:r>
              <a:rPr sz="2667" spc="93" dirty="0">
                <a:latin typeface="Trebuchet MS"/>
                <a:cs typeface="Trebuchet MS"/>
              </a:rPr>
              <a:t>on </a:t>
            </a:r>
            <a:r>
              <a:rPr sz="2667" spc="-33" dirty="0">
                <a:latin typeface="Trebuchet MS"/>
                <a:cs typeface="Trebuchet MS"/>
              </a:rPr>
              <a:t>the </a:t>
            </a:r>
            <a:r>
              <a:rPr sz="2667" spc="-220" dirty="0">
                <a:latin typeface="DejaVu Serif"/>
                <a:cs typeface="DejaVu Serif"/>
              </a:rPr>
              <a:t>3  </a:t>
            </a:r>
            <a:r>
              <a:rPr sz="2667" spc="33" dirty="0">
                <a:latin typeface="Trebuchet MS"/>
                <a:cs typeface="Trebuchet MS"/>
              </a:rPr>
              <a:t>channel</a:t>
            </a:r>
            <a:endParaRPr sz="2667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66241" y="2474976"/>
            <a:ext cx="5273887" cy="3003973"/>
            <a:chOff x="1249680" y="1856232"/>
            <a:chExt cx="3955415" cy="2252980"/>
          </a:xfrm>
        </p:grpSpPr>
        <p:sp>
          <p:nvSpPr>
            <p:cNvPr id="6" name="object 6"/>
            <p:cNvSpPr/>
            <p:nvPr/>
          </p:nvSpPr>
          <p:spPr>
            <a:xfrm>
              <a:off x="4618304" y="1944547"/>
              <a:ext cx="567690" cy="545465"/>
            </a:xfrm>
            <a:custGeom>
              <a:avLst/>
              <a:gdLst/>
              <a:ahLst/>
              <a:cxnLst/>
              <a:rect l="l" t="t" r="r" b="b"/>
              <a:pathLst>
                <a:path w="567689" h="545464">
                  <a:moveTo>
                    <a:pt x="0" y="272494"/>
                  </a:moveTo>
                  <a:lnTo>
                    <a:pt x="3711" y="228294"/>
                  </a:lnTo>
                  <a:lnTo>
                    <a:pt x="14457" y="186365"/>
                  </a:lnTo>
                  <a:lnTo>
                    <a:pt x="31652" y="147267"/>
                  </a:lnTo>
                  <a:lnTo>
                    <a:pt x="54714" y="111562"/>
                  </a:lnTo>
                  <a:lnTo>
                    <a:pt x="83058" y="79811"/>
                  </a:lnTo>
                  <a:lnTo>
                    <a:pt x="116101" y="52575"/>
                  </a:lnTo>
                  <a:lnTo>
                    <a:pt x="153258" y="30415"/>
                  </a:lnTo>
                  <a:lnTo>
                    <a:pt x="193946" y="13891"/>
                  </a:lnTo>
                  <a:lnTo>
                    <a:pt x="237581" y="3566"/>
                  </a:lnTo>
                  <a:lnTo>
                    <a:pt x="283579" y="0"/>
                  </a:lnTo>
                  <a:lnTo>
                    <a:pt x="329577" y="3566"/>
                  </a:lnTo>
                  <a:lnTo>
                    <a:pt x="373212" y="13891"/>
                  </a:lnTo>
                  <a:lnTo>
                    <a:pt x="413900" y="30415"/>
                  </a:lnTo>
                  <a:lnTo>
                    <a:pt x="451057" y="52575"/>
                  </a:lnTo>
                  <a:lnTo>
                    <a:pt x="484100" y="79811"/>
                  </a:lnTo>
                  <a:lnTo>
                    <a:pt x="512444" y="111562"/>
                  </a:lnTo>
                  <a:lnTo>
                    <a:pt x="535506" y="147267"/>
                  </a:lnTo>
                  <a:lnTo>
                    <a:pt x="552702" y="186365"/>
                  </a:lnTo>
                  <a:lnTo>
                    <a:pt x="563447" y="228294"/>
                  </a:lnTo>
                  <a:lnTo>
                    <a:pt x="567159" y="272494"/>
                  </a:lnTo>
                  <a:lnTo>
                    <a:pt x="563447" y="316694"/>
                  </a:lnTo>
                  <a:lnTo>
                    <a:pt x="552702" y="358623"/>
                  </a:lnTo>
                  <a:lnTo>
                    <a:pt x="535506" y="397720"/>
                  </a:lnTo>
                  <a:lnTo>
                    <a:pt x="512444" y="433425"/>
                  </a:lnTo>
                  <a:lnTo>
                    <a:pt x="484100" y="465176"/>
                  </a:lnTo>
                  <a:lnTo>
                    <a:pt x="451057" y="492412"/>
                  </a:lnTo>
                  <a:lnTo>
                    <a:pt x="413900" y="514572"/>
                  </a:lnTo>
                  <a:lnTo>
                    <a:pt x="373212" y="531096"/>
                  </a:lnTo>
                  <a:lnTo>
                    <a:pt x="329577" y="541421"/>
                  </a:lnTo>
                  <a:lnTo>
                    <a:pt x="283579" y="544988"/>
                  </a:lnTo>
                  <a:lnTo>
                    <a:pt x="237581" y="541421"/>
                  </a:lnTo>
                  <a:lnTo>
                    <a:pt x="193946" y="531096"/>
                  </a:lnTo>
                  <a:lnTo>
                    <a:pt x="153258" y="514572"/>
                  </a:lnTo>
                  <a:lnTo>
                    <a:pt x="116101" y="492412"/>
                  </a:lnTo>
                  <a:lnTo>
                    <a:pt x="83058" y="465176"/>
                  </a:lnTo>
                  <a:lnTo>
                    <a:pt x="54714" y="433425"/>
                  </a:lnTo>
                  <a:lnTo>
                    <a:pt x="31652" y="397720"/>
                  </a:lnTo>
                  <a:lnTo>
                    <a:pt x="14457" y="358623"/>
                  </a:lnTo>
                  <a:lnTo>
                    <a:pt x="3711" y="316694"/>
                  </a:lnTo>
                  <a:lnTo>
                    <a:pt x="0" y="272494"/>
                  </a:lnTo>
                  <a:close/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761843" y="2180361"/>
              <a:ext cx="1856739" cy="340360"/>
            </a:xfrm>
            <a:custGeom>
              <a:avLst/>
              <a:gdLst/>
              <a:ahLst/>
              <a:cxnLst/>
              <a:rect l="l" t="t" r="r" b="b"/>
              <a:pathLst>
                <a:path w="1856739" h="340360">
                  <a:moveTo>
                    <a:pt x="1856460" y="36677"/>
                  </a:moveTo>
                  <a:lnTo>
                    <a:pt x="1832305" y="25158"/>
                  </a:lnTo>
                  <a:lnTo>
                    <a:pt x="1779562" y="0"/>
                  </a:lnTo>
                  <a:lnTo>
                    <a:pt x="1779778" y="12306"/>
                  </a:lnTo>
                  <a:lnTo>
                    <a:pt x="1775269" y="10858"/>
                  </a:lnTo>
                  <a:lnTo>
                    <a:pt x="1777555" y="25450"/>
                  </a:lnTo>
                  <a:lnTo>
                    <a:pt x="1727" y="58356"/>
                  </a:lnTo>
                  <a:lnTo>
                    <a:pt x="2197" y="83756"/>
                  </a:lnTo>
                  <a:lnTo>
                    <a:pt x="1671878" y="52819"/>
                  </a:lnTo>
                  <a:lnTo>
                    <a:pt x="0" y="315239"/>
                  </a:lnTo>
                  <a:lnTo>
                    <a:pt x="3937" y="340334"/>
                  </a:lnTo>
                  <a:lnTo>
                    <a:pt x="1780692" y="61442"/>
                  </a:lnTo>
                  <a:lnTo>
                    <a:pt x="1780971" y="76187"/>
                  </a:lnTo>
                  <a:lnTo>
                    <a:pt x="1785162" y="74002"/>
                  </a:lnTo>
                  <a:lnTo>
                    <a:pt x="1787080" y="86131"/>
                  </a:lnTo>
                  <a:lnTo>
                    <a:pt x="1856460" y="366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4618304" y="2708681"/>
              <a:ext cx="567690" cy="545465"/>
            </a:xfrm>
            <a:custGeom>
              <a:avLst/>
              <a:gdLst/>
              <a:ahLst/>
              <a:cxnLst/>
              <a:rect l="l" t="t" r="r" b="b"/>
              <a:pathLst>
                <a:path w="567689" h="545464">
                  <a:moveTo>
                    <a:pt x="0" y="272494"/>
                  </a:moveTo>
                  <a:lnTo>
                    <a:pt x="3711" y="228294"/>
                  </a:lnTo>
                  <a:lnTo>
                    <a:pt x="14457" y="186365"/>
                  </a:lnTo>
                  <a:lnTo>
                    <a:pt x="31652" y="147267"/>
                  </a:lnTo>
                  <a:lnTo>
                    <a:pt x="54714" y="111562"/>
                  </a:lnTo>
                  <a:lnTo>
                    <a:pt x="83058" y="79811"/>
                  </a:lnTo>
                  <a:lnTo>
                    <a:pt x="116101" y="52575"/>
                  </a:lnTo>
                  <a:lnTo>
                    <a:pt x="153258" y="30415"/>
                  </a:lnTo>
                  <a:lnTo>
                    <a:pt x="193946" y="13891"/>
                  </a:lnTo>
                  <a:lnTo>
                    <a:pt x="237581" y="3566"/>
                  </a:lnTo>
                  <a:lnTo>
                    <a:pt x="283579" y="0"/>
                  </a:lnTo>
                  <a:lnTo>
                    <a:pt x="329577" y="3566"/>
                  </a:lnTo>
                  <a:lnTo>
                    <a:pt x="373212" y="13891"/>
                  </a:lnTo>
                  <a:lnTo>
                    <a:pt x="413900" y="30415"/>
                  </a:lnTo>
                  <a:lnTo>
                    <a:pt x="451057" y="52575"/>
                  </a:lnTo>
                  <a:lnTo>
                    <a:pt x="484100" y="79811"/>
                  </a:lnTo>
                  <a:lnTo>
                    <a:pt x="512444" y="111562"/>
                  </a:lnTo>
                  <a:lnTo>
                    <a:pt x="535506" y="147267"/>
                  </a:lnTo>
                  <a:lnTo>
                    <a:pt x="552702" y="186365"/>
                  </a:lnTo>
                  <a:lnTo>
                    <a:pt x="563447" y="228294"/>
                  </a:lnTo>
                  <a:lnTo>
                    <a:pt x="567159" y="272494"/>
                  </a:lnTo>
                  <a:lnTo>
                    <a:pt x="563447" y="316694"/>
                  </a:lnTo>
                  <a:lnTo>
                    <a:pt x="552702" y="358623"/>
                  </a:lnTo>
                  <a:lnTo>
                    <a:pt x="535506" y="397720"/>
                  </a:lnTo>
                  <a:lnTo>
                    <a:pt x="512444" y="433425"/>
                  </a:lnTo>
                  <a:lnTo>
                    <a:pt x="484100" y="465176"/>
                  </a:lnTo>
                  <a:lnTo>
                    <a:pt x="451057" y="492412"/>
                  </a:lnTo>
                  <a:lnTo>
                    <a:pt x="413900" y="514572"/>
                  </a:lnTo>
                  <a:lnTo>
                    <a:pt x="373212" y="531096"/>
                  </a:lnTo>
                  <a:lnTo>
                    <a:pt x="329577" y="541421"/>
                  </a:lnTo>
                  <a:lnTo>
                    <a:pt x="283579" y="544988"/>
                  </a:lnTo>
                  <a:lnTo>
                    <a:pt x="237581" y="541421"/>
                  </a:lnTo>
                  <a:lnTo>
                    <a:pt x="193946" y="531096"/>
                  </a:lnTo>
                  <a:lnTo>
                    <a:pt x="153258" y="514572"/>
                  </a:lnTo>
                  <a:lnTo>
                    <a:pt x="116101" y="492412"/>
                  </a:lnTo>
                  <a:lnTo>
                    <a:pt x="83058" y="465176"/>
                  </a:lnTo>
                  <a:lnTo>
                    <a:pt x="54714" y="433425"/>
                  </a:lnTo>
                  <a:lnTo>
                    <a:pt x="31652" y="397720"/>
                  </a:lnTo>
                  <a:lnTo>
                    <a:pt x="14457" y="358623"/>
                  </a:lnTo>
                  <a:lnTo>
                    <a:pt x="3711" y="316694"/>
                  </a:lnTo>
                  <a:lnTo>
                    <a:pt x="0" y="272494"/>
                  </a:lnTo>
                  <a:close/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758351" y="2203259"/>
              <a:ext cx="1860550" cy="1177925"/>
            </a:xfrm>
            <a:custGeom>
              <a:avLst/>
              <a:gdLst/>
              <a:ahLst/>
              <a:cxnLst/>
              <a:rect l="l" t="t" r="r" b="b"/>
              <a:pathLst>
                <a:path w="1860550" h="1177925">
                  <a:moveTo>
                    <a:pt x="1859953" y="13779"/>
                  </a:moveTo>
                  <a:lnTo>
                    <a:pt x="1775879" y="0"/>
                  </a:lnTo>
                  <a:lnTo>
                    <a:pt x="1779663" y="12242"/>
                  </a:lnTo>
                  <a:lnTo>
                    <a:pt x="1774774" y="12141"/>
                  </a:lnTo>
                  <a:lnTo>
                    <a:pt x="1779625" y="22364"/>
                  </a:lnTo>
                  <a:lnTo>
                    <a:pt x="1775231" y="22834"/>
                  </a:lnTo>
                  <a:lnTo>
                    <a:pt x="1777352" y="26162"/>
                  </a:lnTo>
                  <a:lnTo>
                    <a:pt x="1689" y="577735"/>
                  </a:lnTo>
                  <a:lnTo>
                    <a:pt x="9220" y="601992"/>
                  </a:lnTo>
                  <a:lnTo>
                    <a:pt x="1694662" y="78422"/>
                  </a:lnTo>
                  <a:lnTo>
                    <a:pt x="0" y="885456"/>
                  </a:lnTo>
                  <a:lnTo>
                    <a:pt x="10922" y="908392"/>
                  </a:lnTo>
                  <a:lnTo>
                    <a:pt x="1683054" y="112102"/>
                  </a:lnTo>
                  <a:lnTo>
                    <a:pt x="54063" y="1156335"/>
                  </a:lnTo>
                  <a:lnTo>
                    <a:pt x="67767" y="1177721"/>
                  </a:lnTo>
                  <a:lnTo>
                    <a:pt x="1797316" y="69024"/>
                  </a:lnTo>
                  <a:lnTo>
                    <a:pt x="1798485" y="72771"/>
                  </a:lnTo>
                  <a:lnTo>
                    <a:pt x="1802015" y="69380"/>
                  </a:lnTo>
                  <a:lnTo>
                    <a:pt x="1807527" y="80937"/>
                  </a:lnTo>
                  <a:lnTo>
                    <a:pt x="1810232" y="77470"/>
                  </a:lnTo>
                  <a:lnTo>
                    <a:pt x="1816354" y="86982"/>
                  </a:lnTo>
                  <a:lnTo>
                    <a:pt x="1845894" y="37363"/>
                  </a:lnTo>
                  <a:lnTo>
                    <a:pt x="1859953" y="137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249680" y="1856232"/>
              <a:ext cx="1636776" cy="22524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/>
          <p:nvPr/>
        </p:nvSpPr>
        <p:spPr>
          <a:xfrm>
            <a:off x="6157739" y="4657395"/>
            <a:ext cx="756920" cy="727287"/>
          </a:xfrm>
          <a:custGeom>
            <a:avLst/>
            <a:gdLst/>
            <a:ahLst/>
            <a:cxnLst/>
            <a:rect l="l" t="t" r="r" b="b"/>
            <a:pathLst>
              <a:path w="567689" h="545464">
                <a:moveTo>
                  <a:pt x="0" y="272494"/>
                </a:moveTo>
                <a:lnTo>
                  <a:pt x="3711" y="228294"/>
                </a:lnTo>
                <a:lnTo>
                  <a:pt x="14457" y="186365"/>
                </a:lnTo>
                <a:lnTo>
                  <a:pt x="31652" y="147267"/>
                </a:lnTo>
                <a:lnTo>
                  <a:pt x="54714" y="111562"/>
                </a:lnTo>
                <a:lnTo>
                  <a:pt x="83058" y="79811"/>
                </a:lnTo>
                <a:lnTo>
                  <a:pt x="116101" y="52575"/>
                </a:lnTo>
                <a:lnTo>
                  <a:pt x="153258" y="30415"/>
                </a:lnTo>
                <a:lnTo>
                  <a:pt x="193946" y="13891"/>
                </a:lnTo>
                <a:lnTo>
                  <a:pt x="237581" y="3566"/>
                </a:lnTo>
                <a:lnTo>
                  <a:pt x="283579" y="0"/>
                </a:lnTo>
                <a:lnTo>
                  <a:pt x="329577" y="3566"/>
                </a:lnTo>
                <a:lnTo>
                  <a:pt x="373212" y="13891"/>
                </a:lnTo>
                <a:lnTo>
                  <a:pt x="413900" y="30415"/>
                </a:lnTo>
                <a:lnTo>
                  <a:pt x="451057" y="52575"/>
                </a:lnTo>
                <a:lnTo>
                  <a:pt x="484100" y="79811"/>
                </a:lnTo>
                <a:lnTo>
                  <a:pt x="512444" y="111562"/>
                </a:lnTo>
                <a:lnTo>
                  <a:pt x="535506" y="147267"/>
                </a:lnTo>
                <a:lnTo>
                  <a:pt x="552702" y="186365"/>
                </a:lnTo>
                <a:lnTo>
                  <a:pt x="563447" y="228294"/>
                </a:lnTo>
                <a:lnTo>
                  <a:pt x="567159" y="272494"/>
                </a:lnTo>
                <a:lnTo>
                  <a:pt x="563447" y="316694"/>
                </a:lnTo>
                <a:lnTo>
                  <a:pt x="552702" y="358623"/>
                </a:lnTo>
                <a:lnTo>
                  <a:pt x="535506" y="397720"/>
                </a:lnTo>
                <a:lnTo>
                  <a:pt x="512444" y="433425"/>
                </a:lnTo>
                <a:lnTo>
                  <a:pt x="484100" y="465176"/>
                </a:lnTo>
                <a:lnTo>
                  <a:pt x="451057" y="492412"/>
                </a:lnTo>
                <a:lnTo>
                  <a:pt x="413900" y="514572"/>
                </a:lnTo>
                <a:lnTo>
                  <a:pt x="373212" y="531096"/>
                </a:lnTo>
                <a:lnTo>
                  <a:pt x="329577" y="541421"/>
                </a:lnTo>
                <a:lnTo>
                  <a:pt x="283579" y="544988"/>
                </a:lnTo>
                <a:lnTo>
                  <a:pt x="237581" y="541421"/>
                </a:lnTo>
                <a:lnTo>
                  <a:pt x="193946" y="531096"/>
                </a:lnTo>
                <a:lnTo>
                  <a:pt x="153258" y="514572"/>
                </a:lnTo>
                <a:lnTo>
                  <a:pt x="116101" y="492412"/>
                </a:lnTo>
                <a:lnTo>
                  <a:pt x="83058" y="465176"/>
                </a:lnTo>
                <a:lnTo>
                  <a:pt x="54714" y="433425"/>
                </a:lnTo>
                <a:lnTo>
                  <a:pt x="31652" y="397720"/>
                </a:lnTo>
                <a:lnTo>
                  <a:pt x="14457" y="358623"/>
                </a:lnTo>
                <a:lnTo>
                  <a:pt x="3711" y="316694"/>
                </a:lnTo>
                <a:lnTo>
                  <a:pt x="0" y="272494"/>
                </a:lnTo>
                <a:close/>
              </a:path>
            </a:pathLst>
          </a:custGeom>
          <a:ln w="38100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 txBox="1"/>
          <p:nvPr/>
        </p:nvSpPr>
        <p:spPr>
          <a:xfrm>
            <a:off x="5583716" y="5671312"/>
            <a:ext cx="2242819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220" dirty="0">
                <a:latin typeface="DejaVu Serif"/>
                <a:cs typeface="DejaVu Serif"/>
              </a:rPr>
              <a:t>3 </a:t>
            </a:r>
            <a:r>
              <a:rPr sz="2667" spc="47" dirty="0">
                <a:latin typeface="Trebuchet MS"/>
                <a:cs typeface="Trebuchet MS"/>
              </a:rPr>
              <a:t>neuron</a:t>
            </a:r>
            <a:r>
              <a:rPr sz="2667" spc="-180" dirty="0">
                <a:latin typeface="Trebuchet MS"/>
                <a:cs typeface="Trebuchet MS"/>
              </a:rPr>
              <a:t> </a:t>
            </a:r>
            <a:r>
              <a:rPr sz="2667" spc="-13" dirty="0">
                <a:latin typeface="Trebuchet MS"/>
                <a:cs typeface="Trebuchet MS"/>
              </a:rPr>
              <a:t>layer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8397240" y="4906517"/>
            <a:ext cx="23622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30"/>
              </a:spcBef>
            </a:pPr>
            <a:fld id="{81D60167-4931-47E6-BA6A-407CBD079E47}" type="slidenum">
              <a:rPr lang="de-DE" spc="40" smtClean="0"/>
              <a:pPr marL="39370">
                <a:spcBef>
                  <a:spcPts val="30"/>
                </a:spcBef>
              </a:pPr>
              <a:t>5</a:t>
            </a:fld>
            <a:endParaRPr spc="53" dirty="0"/>
          </a:p>
        </p:txBody>
      </p:sp>
      <p:sp>
        <p:nvSpPr>
          <p:cNvPr id="13" name="object 13"/>
          <p:cNvSpPr txBox="1"/>
          <p:nvPr/>
        </p:nvSpPr>
        <p:spPr>
          <a:xfrm>
            <a:off x="2092655" y="5591387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35003" y="5111835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95652" y="4087706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1181503" y="6542023"/>
            <a:ext cx="33020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1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50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3301" y="327387"/>
            <a:ext cx="7644553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33" dirty="0"/>
              <a:t>Convolution </a:t>
            </a:r>
            <a:r>
              <a:rPr spc="33" dirty="0"/>
              <a:t>Layers:</a:t>
            </a:r>
            <a:r>
              <a:rPr spc="-527" dirty="0"/>
              <a:t> </a:t>
            </a:r>
            <a:r>
              <a:rPr spc="33" dirty="0"/>
              <a:t>Stride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4936" y="1597541"/>
          <a:ext cx="4723547" cy="34611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7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56066" y="2626583"/>
            <a:ext cx="369332" cy="1535853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3" dirty="0">
                <a:latin typeface="Trebuchet MS"/>
                <a:cs typeface="Trebuchet MS"/>
              </a:rPr>
              <a:t>Image</a:t>
            </a:r>
            <a:r>
              <a:rPr sz="2400" spc="-213" dirty="0">
                <a:latin typeface="Trebuchet MS"/>
                <a:cs typeface="Trebuchet MS"/>
              </a:rPr>
              <a:t> </a:t>
            </a:r>
            <a:r>
              <a:rPr sz="2400" spc="-227" dirty="0">
                <a:latin typeface="DejaVu Serif"/>
                <a:cs typeface="DejaVu Serif"/>
              </a:rPr>
              <a:t>7×7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4994" y="1129113"/>
            <a:ext cx="235966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13" dirty="0">
                <a:latin typeface="Trebuchet MS"/>
                <a:cs typeface="Trebuchet MS"/>
              </a:rPr>
              <a:t>With </a:t>
            </a:r>
            <a:r>
              <a:rPr sz="2400" spc="7" dirty="0">
                <a:latin typeface="Trebuchet MS"/>
                <a:cs typeface="Trebuchet MS"/>
              </a:rPr>
              <a:t>a </a:t>
            </a:r>
            <a:r>
              <a:rPr sz="2333" spc="-7" dirty="0">
                <a:latin typeface="Trebuchet MS"/>
                <a:cs typeface="Trebuchet MS"/>
              </a:rPr>
              <a:t>stride </a:t>
            </a:r>
            <a:r>
              <a:rPr sz="2400" spc="-13" dirty="0">
                <a:latin typeface="Trebuchet MS"/>
                <a:cs typeface="Trebuchet MS"/>
              </a:rPr>
              <a:t>of</a:t>
            </a:r>
            <a:r>
              <a:rPr sz="2400" spc="-507" dirty="0">
                <a:latin typeface="Trebuchet MS"/>
                <a:cs typeface="Trebuchet MS"/>
              </a:rPr>
              <a:t> </a:t>
            </a:r>
            <a:r>
              <a:rPr sz="2400" spc="-200" dirty="0"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00605" y="4265169"/>
            <a:ext cx="4037753" cy="12483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667" spc="-20" dirty="0">
                <a:latin typeface="Trebuchet MS"/>
                <a:cs typeface="Trebuchet MS"/>
              </a:rPr>
              <a:t>Stride of </a:t>
            </a:r>
            <a:r>
              <a:rPr sz="2667" spc="-339" dirty="0">
                <a:latin typeface="DejaVu Serif"/>
                <a:cs typeface="DejaVu Serif"/>
              </a:rPr>
              <a:t>𝑆</a:t>
            </a:r>
            <a:r>
              <a:rPr sz="2667" spc="-339" dirty="0">
                <a:latin typeface="Trebuchet MS"/>
                <a:cs typeface="Trebuchet MS"/>
              </a:rPr>
              <a:t>: </a:t>
            </a:r>
            <a:r>
              <a:rPr sz="2667" spc="47" dirty="0">
                <a:latin typeface="Trebuchet MS"/>
                <a:cs typeface="Trebuchet MS"/>
              </a:rPr>
              <a:t>apply </a:t>
            </a:r>
            <a:r>
              <a:rPr sz="2667" spc="-140" dirty="0">
                <a:latin typeface="Trebuchet MS"/>
                <a:cs typeface="Trebuchet MS"/>
              </a:rPr>
              <a:t>filter  </a:t>
            </a:r>
            <a:r>
              <a:rPr sz="2667" spc="47" dirty="0">
                <a:latin typeface="Trebuchet MS"/>
                <a:cs typeface="Trebuchet MS"/>
              </a:rPr>
              <a:t>every </a:t>
            </a:r>
            <a:r>
              <a:rPr sz="2667" spc="-47" dirty="0">
                <a:latin typeface="DejaVu Serif"/>
                <a:cs typeface="DejaVu Serif"/>
              </a:rPr>
              <a:t>𝑆</a:t>
            </a:r>
            <a:r>
              <a:rPr sz="2667" spc="-47" dirty="0">
                <a:latin typeface="Trebuchet MS"/>
                <a:cs typeface="Trebuchet MS"/>
              </a:rPr>
              <a:t>-th </a:t>
            </a:r>
            <a:r>
              <a:rPr sz="2667" spc="-40" dirty="0">
                <a:latin typeface="Trebuchet MS"/>
                <a:cs typeface="Trebuchet MS"/>
              </a:rPr>
              <a:t>spatial</a:t>
            </a:r>
            <a:r>
              <a:rPr sz="2667" spc="-467" dirty="0">
                <a:latin typeface="Trebuchet MS"/>
                <a:cs typeface="Trebuchet MS"/>
              </a:rPr>
              <a:t> </a:t>
            </a:r>
            <a:r>
              <a:rPr sz="2667" spc="-73" dirty="0">
                <a:latin typeface="Trebuchet MS"/>
                <a:cs typeface="Trebuchet MS"/>
              </a:rPr>
              <a:t>location;</a:t>
            </a:r>
            <a:endParaRPr sz="2667">
              <a:latin typeface="Trebuchet MS"/>
              <a:cs typeface="Trebuchet MS"/>
            </a:endParaRPr>
          </a:p>
          <a:p>
            <a:pPr marL="16933"/>
            <a:r>
              <a:rPr sz="2667" spc="-305" dirty="0">
                <a:latin typeface="Trebuchet MS"/>
                <a:cs typeface="Trebuchet MS"/>
              </a:rPr>
              <a:t>i.e. </a:t>
            </a:r>
            <a:r>
              <a:rPr sz="2667" spc="100" dirty="0">
                <a:latin typeface="Trebuchet MS"/>
                <a:cs typeface="Trebuchet MS"/>
              </a:rPr>
              <a:t>subsample </a:t>
            </a:r>
            <a:r>
              <a:rPr sz="2667" spc="-33" dirty="0">
                <a:latin typeface="Trebuchet MS"/>
                <a:cs typeface="Trebuchet MS"/>
              </a:rPr>
              <a:t>the</a:t>
            </a:r>
            <a:r>
              <a:rPr sz="2667" spc="-200" dirty="0">
                <a:latin typeface="Trebuchet MS"/>
                <a:cs typeface="Trebuchet MS"/>
              </a:rPr>
              <a:t> </a:t>
            </a:r>
            <a:r>
              <a:rPr sz="2667" spc="67" dirty="0">
                <a:latin typeface="Trebuchet MS"/>
                <a:cs typeface="Trebuchet MS"/>
              </a:rPr>
              <a:t>image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59169" y="1115569"/>
            <a:ext cx="1153159" cy="16588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667" spc="-113" dirty="0">
                <a:latin typeface="Trebuchet MS"/>
                <a:cs typeface="Trebuchet MS"/>
              </a:rPr>
              <a:t>Input:  </a:t>
            </a:r>
            <a:r>
              <a:rPr sz="2667" spc="-147" dirty="0">
                <a:latin typeface="Trebuchet MS"/>
                <a:cs typeface="Trebuchet MS"/>
              </a:rPr>
              <a:t>Filter:  </a:t>
            </a:r>
            <a:r>
              <a:rPr sz="2667" spc="-93" dirty="0">
                <a:latin typeface="Trebuchet MS"/>
                <a:cs typeface="Trebuchet MS"/>
              </a:rPr>
              <a:t>Stride:  </a:t>
            </a:r>
            <a:r>
              <a:rPr sz="2667" spc="152" dirty="0">
                <a:latin typeface="Trebuchet MS"/>
                <a:cs typeface="Trebuchet MS"/>
              </a:rPr>
              <a:t>Ou</a:t>
            </a:r>
            <a:r>
              <a:rPr sz="2667" spc="-247" dirty="0">
                <a:latin typeface="Trebuchet MS"/>
                <a:cs typeface="Trebuchet MS"/>
              </a:rPr>
              <a:t>t</a:t>
            </a:r>
            <a:r>
              <a:rPr sz="2667" spc="120" dirty="0">
                <a:latin typeface="Trebuchet MS"/>
                <a:cs typeface="Trebuchet MS"/>
              </a:rPr>
              <a:t>p</a:t>
            </a:r>
            <a:r>
              <a:rPr sz="2667" spc="87" dirty="0">
                <a:latin typeface="Trebuchet MS"/>
                <a:cs typeface="Trebuchet MS"/>
              </a:rPr>
              <a:t>u</a:t>
            </a:r>
            <a:r>
              <a:rPr sz="2667" spc="-247" dirty="0">
                <a:latin typeface="Trebuchet MS"/>
                <a:cs typeface="Trebuchet MS"/>
              </a:rPr>
              <a:t>t</a:t>
            </a:r>
            <a:r>
              <a:rPr sz="2667" spc="-540" dirty="0">
                <a:latin typeface="Trebuchet MS"/>
                <a:cs typeface="Trebuchet MS"/>
              </a:rPr>
              <a:t>: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82778" y="1115568"/>
            <a:ext cx="651087" cy="16588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spcBef>
                <a:spcPts val="133"/>
              </a:spcBef>
            </a:pPr>
            <a:r>
              <a:rPr sz="2667" spc="-213" dirty="0">
                <a:latin typeface="DejaVu Serif"/>
                <a:cs typeface="DejaVu Serif"/>
              </a:rPr>
              <a:t>7</a:t>
            </a:r>
            <a:r>
              <a:rPr sz="2667" spc="-339" dirty="0">
                <a:latin typeface="DejaVu Serif"/>
                <a:cs typeface="DejaVu Serif"/>
              </a:rPr>
              <a:t>×</a:t>
            </a:r>
            <a:r>
              <a:rPr sz="2667" spc="-220" dirty="0">
                <a:latin typeface="DejaVu Serif"/>
                <a:cs typeface="DejaVu Serif"/>
              </a:rPr>
              <a:t>7</a:t>
            </a:r>
            <a:endParaRPr sz="2667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</a:pPr>
            <a:r>
              <a:rPr sz="2667" spc="-213" dirty="0">
                <a:latin typeface="DejaVu Serif"/>
                <a:cs typeface="DejaVu Serif"/>
              </a:rPr>
              <a:t>3</a:t>
            </a:r>
            <a:r>
              <a:rPr sz="2667" spc="-339" dirty="0">
                <a:latin typeface="DejaVu Serif"/>
                <a:cs typeface="DejaVu Serif"/>
              </a:rPr>
              <a:t>×</a:t>
            </a:r>
            <a:r>
              <a:rPr sz="2667" spc="-220" dirty="0">
                <a:latin typeface="DejaVu Serif"/>
                <a:cs typeface="DejaVu Serif"/>
              </a:rPr>
              <a:t>3</a:t>
            </a:r>
            <a:endParaRPr sz="2667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</a:pPr>
            <a:r>
              <a:rPr sz="2667" spc="-220" dirty="0">
                <a:latin typeface="DejaVu Serif"/>
                <a:cs typeface="DejaVu Serif"/>
              </a:rPr>
              <a:t>1</a:t>
            </a:r>
            <a:endParaRPr sz="2667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</a:pPr>
            <a:r>
              <a:rPr sz="2667" spc="-213" dirty="0">
                <a:latin typeface="DejaVu Serif"/>
                <a:cs typeface="DejaVu Serif"/>
              </a:rPr>
              <a:t>5</a:t>
            </a:r>
            <a:r>
              <a:rPr sz="2667" spc="-339" dirty="0">
                <a:latin typeface="DejaVu Serif"/>
                <a:cs typeface="DejaVu Serif"/>
              </a:rPr>
              <a:t>×</a:t>
            </a:r>
            <a:r>
              <a:rPr sz="2667" spc="-220" dirty="0">
                <a:latin typeface="DejaVu Serif"/>
                <a:cs typeface="DejaVu Serif"/>
              </a:rPr>
              <a:t>5</a:t>
            </a:r>
            <a:endParaRPr sz="2667">
              <a:latin typeface="DejaVu Serif"/>
              <a:cs typeface="DejaVu Serif"/>
            </a:endParaRP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3301" y="327387"/>
            <a:ext cx="7644553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33" dirty="0"/>
              <a:t>Convolution </a:t>
            </a:r>
            <a:r>
              <a:rPr spc="33" dirty="0"/>
              <a:t>Layers:</a:t>
            </a:r>
            <a:r>
              <a:rPr spc="-527" dirty="0"/>
              <a:t> </a:t>
            </a:r>
            <a:r>
              <a:rPr spc="33" dirty="0"/>
              <a:t>Stride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4936" y="1597541"/>
            <a:ext cx="4741333" cy="3478107"/>
            <a:chOff x="626202" y="1198156"/>
            <a:chExt cx="3556000" cy="2608580"/>
          </a:xfrm>
        </p:grpSpPr>
        <p:sp>
          <p:nvSpPr>
            <p:cNvPr id="4" name="object 4"/>
            <p:cNvSpPr/>
            <p:nvPr/>
          </p:nvSpPr>
          <p:spPr>
            <a:xfrm>
              <a:off x="632548" y="1204505"/>
              <a:ext cx="1518920" cy="1112520"/>
            </a:xfrm>
            <a:custGeom>
              <a:avLst/>
              <a:gdLst/>
              <a:ahLst/>
              <a:cxnLst/>
              <a:rect l="l" t="t" r="r" b="b"/>
              <a:pathLst>
                <a:path w="1518920" h="1112520">
                  <a:moveTo>
                    <a:pt x="1518564" y="741692"/>
                  </a:moveTo>
                  <a:lnTo>
                    <a:pt x="1012367" y="741692"/>
                  </a:lnTo>
                  <a:lnTo>
                    <a:pt x="506183" y="741692"/>
                  </a:lnTo>
                  <a:lnTo>
                    <a:pt x="0" y="741692"/>
                  </a:lnTo>
                  <a:lnTo>
                    <a:pt x="0" y="1112520"/>
                  </a:lnTo>
                  <a:lnTo>
                    <a:pt x="506183" y="1112520"/>
                  </a:lnTo>
                  <a:lnTo>
                    <a:pt x="1012367" y="1112520"/>
                  </a:lnTo>
                  <a:lnTo>
                    <a:pt x="1518564" y="1112520"/>
                  </a:lnTo>
                  <a:lnTo>
                    <a:pt x="1518564" y="741692"/>
                  </a:lnTo>
                  <a:close/>
                </a:path>
                <a:path w="1518920" h="1112520">
                  <a:moveTo>
                    <a:pt x="1518564" y="0"/>
                  </a:moveTo>
                  <a:lnTo>
                    <a:pt x="1012367" y="0"/>
                  </a:lnTo>
                  <a:lnTo>
                    <a:pt x="506183" y="0"/>
                  </a:lnTo>
                  <a:lnTo>
                    <a:pt x="0" y="0"/>
                  </a:lnTo>
                  <a:lnTo>
                    <a:pt x="0" y="370840"/>
                  </a:lnTo>
                  <a:lnTo>
                    <a:pt x="0" y="741680"/>
                  </a:lnTo>
                  <a:lnTo>
                    <a:pt x="506183" y="741680"/>
                  </a:lnTo>
                  <a:lnTo>
                    <a:pt x="1012367" y="741680"/>
                  </a:lnTo>
                  <a:lnTo>
                    <a:pt x="1518564" y="741680"/>
                  </a:lnTo>
                  <a:lnTo>
                    <a:pt x="1518564" y="370840"/>
                  </a:lnTo>
                  <a:lnTo>
                    <a:pt x="1518564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626202" y="1198156"/>
              <a:ext cx="3556000" cy="2608580"/>
            </a:xfrm>
            <a:custGeom>
              <a:avLst/>
              <a:gdLst/>
              <a:ahLst/>
              <a:cxnLst/>
              <a:rect l="l" t="t" r="r" b="b"/>
              <a:pathLst>
                <a:path w="3556000" h="2608579">
                  <a:moveTo>
                    <a:pt x="512536" y="0"/>
                  </a:moveTo>
                  <a:lnTo>
                    <a:pt x="512536" y="2608581"/>
                  </a:lnTo>
                </a:path>
                <a:path w="3556000" h="2608579">
                  <a:moveTo>
                    <a:pt x="1018720" y="0"/>
                  </a:moveTo>
                  <a:lnTo>
                    <a:pt x="1018720" y="2608581"/>
                  </a:lnTo>
                </a:path>
                <a:path w="3556000" h="2608579">
                  <a:moveTo>
                    <a:pt x="1524910" y="0"/>
                  </a:moveTo>
                  <a:lnTo>
                    <a:pt x="1524910" y="2608581"/>
                  </a:lnTo>
                </a:path>
                <a:path w="3556000" h="2608579">
                  <a:moveTo>
                    <a:pt x="2031091" y="0"/>
                  </a:moveTo>
                  <a:lnTo>
                    <a:pt x="2031091" y="2608581"/>
                  </a:lnTo>
                </a:path>
                <a:path w="3556000" h="2608579">
                  <a:moveTo>
                    <a:pt x="2537281" y="0"/>
                  </a:moveTo>
                  <a:lnTo>
                    <a:pt x="2537281" y="2608581"/>
                  </a:lnTo>
                </a:path>
                <a:path w="3556000" h="2608579">
                  <a:moveTo>
                    <a:pt x="3043471" y="0"/>
                  </a:moveTo>
                  <a:lnTo>
                    <a:pt x="3043471" y="2608581"/>
                  </a:lnTo>
                </a:path>
                <a:path w="3556000" h="2608579">
                  <a:moveTo>
                    <a:pt x="0" y="377190"/>
                  </a:moveTo>
                  <a:lnTo>
                    <a:pt x="3556002" y="377190"/>
                  </a:lnTo>
                </a:path>
                <a:path w="3556000" h="2608579">
                  <a:moveTo>
                    <a:pt x="0" y="748030"/>
                  </a:moveTo>
                  <a:lnTo>
                    <a:pt x="3556002" y="748030"/>
                  </a:lnTo>
                </a:path>
                <a:path w="3556000" h="2608579">
                  <a:moveTo>
                    <a:pt x="0" y="1118870"/>
                  </a:moveTo>
                  <a:lnTo>
                    <a:pt x="3556002" y="1118870"/>
                  </a:lnTo>
                </a:path>
                <a:path w="3556000" h="2608579">
                  <a:moveTo>
                    <a:pt x="0" y="1489710"/>
                  </a:moveTo>
                  <a:lnTo>
                    <a:pt x="3556002" y="1489710"/>
                  </a:lnTo>
                </a:path>
                <a:path w="3556000" h="2608579">
                  <a:moveTo>
                    <a:pt x="0" y="1860551"/>
                  </a:moveTo>
                  <a:lnTo>
                    <a:pt x="3556002" y="1860551"/>
                  </a:lnTo>
                </a:path>
                <a:path w="3556000" h="2608579">
                  <a:moveTo>
                    <a:pt x="0" y="2231391"/>
                  </a:moveTo>
                  <a:lnTo>
                    <a:pt x="3556002" y="2231391"/>
                  </a:lnTo>
                </a:path>
                <a:path w="3556000" h="2608579">
                  <a:moveTo>
                    <a:pt x="6350" y="0"/>
                  </a:moveTo>
                  <a:lnTo>
                    <a:pt x="6350" y="2608581"/>
                  </a:lnTo>
                </a:path>
                <a:path w="3556000" h="2608579">
                  <a:moveTo>
                    <a:pt x="3549652" y="0"/>
                  </a:moveTo>
                  <a:lnTo>
                    <a:pt x="3549652" y="2608581"/>
                  </a:lnTo>
                </a:path>
                <a:path w="3556000" h="2608579">
                  <a:moveTo>
                    <a:pt x="0" y="6350"/>
                  </a:moveTo>
                  <a:lnTo>
                    <a:pt x="3556002" y="6350"/>
                  </a:lnTo>
                </a:path>
                <a:path w="3556000" h="2608579">
                  <a:moveTo>
                    <a:pt x="0" y="2602231"/>
                  </a:moveTo>
                  <a:lnTo>
                    <a:pt x="3556002" y="260223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870036" y="1770926"/>
              <a:ext cx="580390" cy="451484"/>
            </a:xfrm>
            <a:custGeom>
              <a:avLst/>
              <a:gdLst/>
              <a:ahLst/>
              <a:cxnLst/>
              <a:rect l="l" t="t" r="r" b="b"/>
              <a:pathLst>
                <a:path w="580389" h="451485">
                  <a:moveTo>
                    <a:pt x="482523" y="0"/>
                  </a:moveTo>
                  <a:lnTo>
                    <a:pt x="354342" y="112852"/>
                  </a:lnTo>
                  <a:lnTo>
                    <a:pt x="410768" y="112852"/>
                  </a:lnTo>
                  <a:lnTo>
                    <a:pt x="396003" y="156936"/>
                  </a:lnTo>
                  <a:lnTo>
                    <a:pt x="376787" y="198832"/>
                  </a:lnTo>
                  <a:lnTo>
                    <a:pt x="353394" y="238317"/>
                  </a:lnTo>
                  <a:lnTo>
                    <a:pt x="326097" y="275167"/>
                  </a:lnTo>
                  <a:lnTo>
                    <a:pt x="295170" y="309159"/>
                  </a:lnTo>
                  <a:lnTo>
                    <a:pt x="260886" y="340069"/>
                  </a:lnTo>
                  <a:lnTo>
                    <a:pt x="223519" y="367674"/>
                  </a:lnTo>
                  <a:lnTo>
                    <a:pt x="183341" y="391751"/>
                  </a:lnTo>
                  <a:lnTo>
                    <a:pt x="140627" y="412077"/>
                  </a:lnTo>
                  <a:lnTo>
                    <a:pt x="95650" y="428427"/>
                  </a:lnTo>
                  <a:lnTo>
                    <a:pt x="48683" y="440579"/>
                  </a:lnTo>
                  <a:lnTo>
                    <a:pt x="0" y="448310"/>
                  </a:lnTo>
                  <a:lnTo>
                    <a:pt x="51054" y="451405"/>
                  </a:lnTo>
                  <a:lnTo>
                    <a:pt x="101297" y="449512"/>
                  </a:lnTo>
                  <a:lnTo>
                    <a:pt x="150406" y="442837"/>
                  </a:lnTo>
                  <a:lnTo>
                    <a:pt x="198058" y="431587"/>
                  </a:lnTo>
                  <a:lnTo>
                    <a:pt x="243932" y="415968"/>
                  </a:lnTo>
                  <a:lnTo>
                    <a:pt x="287706" y="396187"/>
                  </a:lnTo>
                  <a:lnTo>
                    <a:pt x="329056" y="372449"/>
                  </a:lnTo>
                  <a:lnTo>
                    <a:pt x="367663" y="344962"/>
                  </a:lnTo>
                  <a:lnTo>
                    <a:pt x="403202" y="313931"/>
                  </a:lnTo>
                  <a:lnTo>
                    <a:pt x="435352" y="279564"/>
                  </a:lnTo>
                  <a:lnTo>
                    <a:pt x="463791" y="242066"/>
                  </a:lnTo>
                  <a:lnTo>
                    <a:pt x="488197" y="201643"/>
                  </a:lnTo>
                  <a:lnTo>
                    <a:pt x="508248" y="158503"/>
                  </a:lnTo>
                  <a:lnTo>
                    <a:pt x="523620" y="112852"/>
                  </a:lnTo>
                  <a:lnTo>
                    <a:pt x="580047" y="112852"/>
                  </a:lnTo>
                  <a:lnTo>
                    <a:pt x="482523" y="0"/>
                  </a:lnTo>
                  <a:close/>
                </a:path>
              </a:pathLst>
            </a:custGeom>
            <a:solidFill>
              <a:srgbClr val="93CDD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1331087" y="1770926"/>
              <a:ext cx="595630" cy="451484"/>
            </a:xfrm>
            <a:custGeom>
              <a:avLst/>
              <a:gdLst/>
              <a:ahLst/>
              <a:cxnLst/>
              <a:rect l="l" t="t" r="r" b="b"/>
              <a:pathLst>
                <a:path w="595630" h="451485">
                  <a:moveTo>
                    <a:pt x="112852" y="0"/>
                  </a:moveTo>
                  <a:lnTo>
                    <a:pt x="0" y="0"/>
                  </a:lnTo>
                  <a:lnTo>
                    <a:pt x="2491" y="46155"/>
                  </a:lnTo>
                  <a:lnTo>
                    <a:pt x="9803" y="90976"/>
                  </a:lnTo>
                  <a:lnTo>
                    <a:pt x="21693" y="134237"/>
                  </a:lnTo>
                  <a:lnTo>
                    <a:pt x="37920" y="175711"/>
                  </a:lnTo>
                  <a:lnTo>
                    <a:pt x="58239" y="215171"/>
                  </a:lnTo>
                  <a:lnTo>
                    <a:pt x="82409" y="252390"/>
                  </a:lnTo>
                  <a:lnTo>
                    <a:pt x="110187" y="287141"/>
                  </a:lnTo>
                  <a:lnTo>
                    <a:pt x="141330" y="319197"/>
                  </a:lnTo>
                  <a:lnTo>
                    <a:pt x="175596" y="348331"/>
                  </a:lnTo>
                  <a:lnTo>
                    <a:pt x="212742" y="374317"/>
                  </a:lnTo>
                  <a:lnTo>
                    <a:pt x="252527" y="396927"/>
                  </a:lnTo>
                  <a:lnTo>
                    <a:pt x="294706" y="415935"/>
                  </a:lnTo>
                  <a:lnTo>
                    <a:pt x="339038" y="431114"/>
                  </a:lnTo>
                  <a:lnTo>
                    <a:pt x="385280" y="442238"/>
                  </a:lnTo>
                  <a:lnTo>
                    <a:pt x="433189" y="449078"/>
                  </a:lnTo>
                  <a:lnTo>
                    <a:pt x="482523" y="451408"/>
                  </a:lnTo>
                  <a:lnTo>
                    <a:pt x="595376" y="451408"/>
                  </a:lnTo>
                  <a:lnTo>
                    <a:pt x="546039" y="449078"/>
                  </a:lnTo>
                  <a:lnTo>
                    <a:pt x="498128" y="442238"/>
                  </a:lnTo>
                  <a:lnTo>
                    <a:pt x="451885" y="431114"/>
                  </a:lnTo>
                  <a:lnTo>
                    <a:pt x="407553" y="415935"/>
                  </a:lnTo>
                  <a:lnTo>
                    <a:pt x="365373" y="396927"/>
                  </a:lnTo>
                  <a:lnTo>
                    <a:pt x="325589" y="374317"/>
                  </a:lnTo>
                  <a:lnTo>
                    <a:pt x="288443" y="348331"/>
                  </a:lnTo>
                  <a:lnTo>
                    <a:pt x="254177" y="319197"/>
                  </a:lnTo>
                  <a:lnTo>
                    <a:pt x="223035" y="287141"/>
                  </a:lnTo>
                  <a:lnTo>
                    <a:pt x="195258" y="252390"/>
                  </a:lnTo>
                  <a:lnTo>
                    <a:pt x="171088" y="215171"/>
                  </a:lnTo>
                  <a:lnTo>
                    <a:pt x="150770" y="175711"/>
                  </a:lnTo>
                  <a:lnTo>
                    <a:pt x="134544" y="134237"/>
                  </a:lnTo>
                  <a:lnTo>
                    <a:pt x="122655" y="90976"/>
                  </a:lnTo>
                  <a:lnTo>
                    <a:pt x="115343" y="46155"/>
                  </a:lnTo>
                  <a:lnTo>
                    <a:pt x="112852" y="0"/>
                  </a:lnTo>
                  <a:close/>
                </a:path>
              </a:pathLst>
            </a:custGeom>
            <a:solidFill>
              <a:srgbClr val="76A5B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1331087" y="1770926"/>
              <a:ext cx="1119505" cy="451484"/>
            </a:xfrm>
            <a:custGeom>
              <a:avLst/>
              <a:gdLst/>
              <a:ahLst/>
              <a:cxnLst/>
              <a:rect l="l" t="t" r="r" b="b"/>
              <a:pathLst>
                <a:path w="1119505" h="451485">
                  <a:moveTo>
                    <a:pt x="538947" y="448314"/>
                  </a:moveTo>
                  <a:lnTo>
                    <a:pt x="587631" y="440581"/>
                  </a:lnTo>
                  <a:lnTo>
                    <a:pt x="634599" y="428428"/>
                  </a:lnTo>
                  <a:lnTo>
                    <a:pt x="679577" y="412076"/>
                  </a:lnTo>
                  <a:lnTo>
                    <a:pt x="722292" y="391750"/>
                  </a:lnTo>
                  <a:lnTo>
                    <a:pt x="762470" y="367673"/>
                  </a:lnTo>
                  <a:lnTo>
                    <a:pt x="799837" y="340068"/>
                  </a:lnTo>
                  <a:lnTo>
                    <a:pt x="834121" y="309158"/>
                  </a:lnTo>
                  <a:lnTo>
                    <a:pt x="865048" y="275167"/>
                  </a:lnTo>
                  <a:lnTo>
                    <a:pt x="892345" y="238317"/>
                  </a:lnTo>
                  <a:lnTo>
                    <a:pt x="915738" y="198833"/>
                  </a:lnTo>
                  <a:lnTo>
                    <a:pt x="934953" y="156937"/>
                  </a:lnTo>
                  <a:lnTo>
                    <a:pt x="949718" y="112853"/>
                  </a:lnTo>
                  <a:lnTo>
                    <a:pt x="893291" y="112853"/>
                  </a:lnTo>
                  <a:lnTo>
                    <a:pt x="1021470" y="0"/>
                  </a:lnTo>
                  <a:lnTo>
                    <a:pt x="1119000" y="112853"/>
                  </a:lnTo>
                  <a:lnTo>
                    <a:pt x="1062570" y="112853"/>
                  </a:lnTo>
                  <a:lnTo>
                    <a:pt x="1047491" y="157744"/>
                  </a:lnTo>
                  <a:lnTo>
                    <a:pt x="1027840" y="200287"/>
                  </a:lnTo>
                  <a:lnTo>
                    <a:pt x="1003918" y="240266"/>
                  </a:lnTo>
                  <a:lnTo>
                    <a:pt x="976021" y="277464"/>
                  </a:lnTo>
                  <a:lnTo>
                    <a:pt x="944450" y="311664"/>
                  </a:lnTo>
                  <a:lnTo>
                    <a:pt x="909501" y="342651"/>
                  </a:lnTo>
                  <a:lnTo>
                    <a:pt x="871473" y="370208"/>
                  </a:lnTo>
                  <a:lnTo>
                    <a:pt x="830666" y="394119"/>
                  </a:lnTo>
                  <a:lnTo>
                    <a:pt x="787377" y="414168"/>
                  </a:lnTo>
                  <a:lnTo>
                    <a:pt x="741905" y="430138"/>
                  </a:lnTo>
                  <a:lnTo>
                    <a:pt x="694547" y="441812"/>
                  </a:lnTo>
                  <a:lnTo>
                    <a:pt x="645604" y="448976"/>
                  </a:lnTo>
                  <a:lnTo>
                    <a:pt x="595373" y="451412"/>
                  </a:lnTo>
                  <a:lnTo>
                    <a:pt x="482520" y="451412"/>
                  </a:lnTo>
                  <a:lnTo>
                    <a:pt x="433185" y="449081"/>
                  </a:lnTo>
                  <a:lnTo>
                    <a:pt x="385275" y="442241"/>
                  </a:lnTo>
                  <a:lnTo>
                    <a:pt x="339033" y="431117"/>
                  </a:lnTo>
                  <a:lnTo>
                    <a:pt x="294701" y="415938"/>
                  </a:lnTo>
                  <a:lnTo>
                    <a:pt x="252522" y="396929"/>
                  </a:lnTo>
                  <a:lnTo>
                    <a:pt x="212738" y="374318"/>
                  </a:lnTo>
                  <a:lnTo>
                    <a:pt x="175592" y="348331"/>
                  </a:lnTo>
                  <a:lnTo>
                    <a:pt x="141326" y="319196"/>
                  </a:lnTo>
                  <a:lnTo>
                    <a:pt x="110183" y="287140"/>
                  </a:lnTo>
                  <a:lnTo>
                    <a:pt x="82406" y="252388"/>
                  </a:lnTo>
                  <a:lnTo>
                    <a:pt x="58237" y="215169"/>
                  </a:lnTo>
                  <a:lnTo>
                    <a:pt x="37918" y="175710"/>
                  </a:lnTo>
                  <a:lnTo>
                    <a:pt x="21693" y="134236"/>
                  </a:lnTo>
                  <a:lnTo>
                    <a:pt x="9803" y="90975"/>
                  </a:lnTo>
                  <a:lnTo>
                    <a:pt x="2491" y="46154"/>
                  </a:lnTo>
                  <a:lnTo>
                    <a:pt x="0" y="0"/>
                  </a:lnTo>
                  <a:lnTo>
                    <a:pt x="112853" y="0"/>
                  </a:lnTo>
                  <a:lnTo>
                    <a:pt x="115344" y="46154"/>
                  </a:lnTo>
                  <a:lnTo>
                    <a:pt x="122656" y="90975"/>
                  </a:lnTo>
                  <a:lnTo>
                    <a:pt x="134546" y="134236"/>
                  </a:lnTo>
                  <a:lnTo>
                    <a:pt x="150771" y="175710"/>
                  </a:lnTo>
                  <a:lnTo>
                    <a:pt x="171090" y="215169"/>
                  </a:lnTo>
                  <a:lnTo>
                    <a:pt x="195259" y="252388"/>
                  </a:lnTo>
                  <a:lnTo>
                    <a:pt x="223036" y="287140"/>
                  </a:lnTo>
                  <a:lnTo>
                    <a:pt x="254179" y="319196"/>
                  </a:lnTo>
                  <a:lnTo>
                    <a:pt x="288445" y="348331"/>
                  </a:lnTo>
                  <a:lnTo>
                    <a:pt x="325591" y="374318"/>
                  </a:lnTo>
                  <a:lnTo>
                    <a:pt x="365374" y="396929"/>
                  </a:lnTo>
                  <a:lnTo>
                    <a:pt x="407554" y="415938"/>
                  </a:lnTo>
                  <a:lnTo>
                    <a:pt x="451885" y="431117"/>
                  </a:lnTo>
                  <a:lnTo>
                    <a:pt x="498127" y="442241"/>
                  </a:lnTo>
                  <a:lnTo>
                    <a:pt x="546037" y="449081"/>
                  </a:lnTo>
                  <a:lnTo>
                    <a:pt x="595372" y="451412"/>
                  </a:lnTo>
                </a:path>
              </a:pathLst>
            </a:custGeom>
            <a:ln w="9525">
              <a:solidFill>
                <a:srgbClr val="31859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164994" y="1129113"/>
            <a:ext cx="235966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13" dirty="0">
                <a:latin typeface="Trebuchet MS"/>
                <a:cs typeface="Trebuchet MS"/>
              </a:rPr>
              <a:t>With </a:t>
            </a:r>
            <a:r>
              <a:rPr sz="2400" spc="7" dirty="0">
                <a:latin typeface="Trebuchet MS"/>
                <a:cs typeface="Trebuchet MS"/>
              </a:rPr>
              <a:t>a </a:t>
            </a:r>
            <a:r>
              <a:rPr sz="2333" spc="-7" dirty="0">
                <a:latin typeface="Trebuchet MS"/>
                <a:cs typeface="Trebuchet MS"/>
              </a:rPr>
              <a:t>stride </a:t>
            </a:r>
            <a:r>
              <a:rPr sz="2400" spc="-13" dirty="0">
                <a:latin typeface="Trebuchet MS"/>
                <a:cs typeface="Trebuchet MS"/>
              </a:rPr>
              <a:t>of</a:t>
            </a:r>
            <a:r>
              <a:rPr sz="2400" spc="-507" dirty="0">
                <a:latin typeface="Trebuchet MS"/>
                <a:cs typeface="Trebuchet MS"/>
              </a:rPr>
              <a:t> </a:t>
            </a:r>
            <a:r>
              <a:rPr sz="2400" spc="-200" dirty="0"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181503" y="6542023"/>
            <a:ext cx="33020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1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51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59169" y="1115569"/>
            <a:ext cx="1153159" cy="16588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667" spc="-113" dirty="0">
                <a:latin typeface="Trebuchet MS"/>
                <a:cs typeface="Trebuchet MS"/>
              </a:rPr>
              <a:t>Input:  </a:t>
            </a:r>
            <a:r>
              <a:rPr sz="2667" spc="-147" dirty="0">
                <a:latin typeface="Trebuchet MS"/>
                <a:cs typeface="Trebuchet MS"/>
              </a:rPr>
              <a:t>Filter:  </a:t>
            </a:r>
            <a:r>
              <a:rPr sz="2667" spc="-93" dirty="0">
                <a:latin typeface="Trebuchet MS"/>
                <a:cs typeface="Trebuchet MS"/>
              </a:rPr>
              <a:t>Stride:  </a:t>
            </a:r>
            <a:r>
              <a:rPr sz="2667" spc="152" dirty="0">
                <a:latin typeface="Trebuchet MS"/>
                <a:cs typeface="Trebuchet MS"/>
              </a:rPr>
              <a:t>Ou</a:t>
            </a:r>
            <a:r>
              <a:rPr sz="2667" spc="-247" dirty="0">
                <a:latin typeface="Trebuchet MS"/>
                <a:cs typeface="Trebuchet MS"/>
              </a:rPr>
              <a:t>t</a:t>
            </a:r>
            <a:r>
              <a:rPr sz="2667" spc="120" dirty="0">
                <a:latin typeface="Trebuchet MS"/>
                <a:cs typeface="Trebuchet MS"/>
              </a:rPr>
              <a:t>p</a:t>
            </a:r>
            <a:r>
              <a:rPr sz="2667" spc="87" dirty="0">
                <a:latin typeface="Trebuchet MS"/>
                <a:cs typeface="Trebuchet MS"/>
              </a:rPr>
              <a:t>u</a:t>
            </a:r>
            <a:r>
              <a:rPr sz="2667" spc="-247" dirty="0">
                <a:latin typeface="Trebuchet MS"/>
                <a:cs typeface="Trebuchet MS"/>
              </a:rPr>
              <a:t>t</a:t>
            </a:r>
            <a:r>
              <a:rPr sz="2667" spc="-540" dirty="0">
                <a:latin typeface="Trebuchet MS"/>
                <a:cs typeface="Trebuchet MS"/>
              </a:rPr>
              <a:t>: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82778" y="1115568"/>
            <a:ext cx="651087" cy="16588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spcBef>
                <a:spcPts val="133"/>
              </a:spcBef>
            </a:pPr>
            <a:r>
              <a:rPr sz="2667" spc="-213" dirty="0">
                <a:latin typeface="DejaVu Serif"/>
                <a:cs typeface="DejaVu Serif"/>
              </a:rPr>
              <a:t>7</a:t>
            </a:r>
            <a:r>
              <a:rPr sz="2667" spc="-339" dirty="0">
                <a:latin typeface="DejaVu Serif"/>
                <a:cs typeface="DejaVu Serif"/>
              </a:rPr>
              <a:t>×</a:t>
            </a:r>
            <a:r>
              <a:rPr sz="2667" spc="-220" dirty="0">
                <a:latin typeface="DejaVu Serif"/>
                <a:cs typeface="DejaVu Serif"/>
              </a:rPr>
              <a:t>7</a:t>
            </a:r>
            <a:endParaRPr sz="2667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</a:pPr>
            <a:r>
              <a:rPr sz="2667" spc="-213" dirty="0">
                <a:latin typeface="DejaVu Serif"/>
                <a:cs typeface="DejaVu Serif"/>
              </a:rPr>
              <a:t>3</a:t>
            </a:r>
            <a:r>
              <a:rPr sz="2667" spc="-339" dirty="0">
                <a:latin typeface="DejaVu Serif"/>
                <a:cs typeface="DejaVu Serif"/>
              </a:rPr>
              <a:t>×</a:t>
            </a:r>
            <a:r>
              <a:rPr sz="2667" spc="-220" dirty="0">
                <a:latin typeface="DejaVu Serif"/>
                <a:cs typeface="DejaVu Serif"/>
              </a:rPr>
              <a:t>3</a:t>
            </a:r>
            <a:endParaRPr sz="2667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</a:pPr>
            <a:r>
              <a:rPr sz="2667" spc="-220" dirty="0">
                <a:latin typeface="DejaVu Serif"/>
                <a:cs typeface="DejaVu Serif"/>
              </a:rPr>
              <a:t>2</a:t>
            </a:r>
            <a:endParaRPr sz="2667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</a:pPr>
            <a:r>
              <a:rPr sz="2667" spc="-213" dirty="0">
                <a:latin typeface="DejaVu Serif"/>
                <a:cs typeface="DejaVu Serif"/>
              </a:rPr>
              <a:t>3</a:t>
            </a:r>
            <a:r>
              <a:rPr sz="2667" spc="-339" dirty="0">
                <a:latin typeface="DejaVu Serif"/>
                <a:cs typeface="DejaVu Serif"/>
              </a:rPr>
              <a:t>×</a:t>
            </a:r>
            <a:r>
              <a:rPr sz="2667" spc="-220" dirty="0">
                <a:latin typeface="DejaVu Serif"/>
                <a:cs typeface="DejaVu Serif"/>
              </a:rPr>
              <a:t>3</a:t>
            </a:r>
            <a:endParaRPr sz="2667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6066" y="2626583"/>
            <a:ext cx="369332" cy="1535853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3" dirty="0">
                <a:latin typeface="Trebuchet MS"/>
                <a:cs typeface="Trebuchet MS"/>
              </a:rPr>
              <a:t>Image</a:t>
            </a:r>
            <a:r>
              <a:rPr sz="2400" spc="-213" dirty="0">
                <a:latin typeface="Trebuchet MS"/>
                <a:cs typeface="Trebuchet MS"/>
              </a:rPr>
              <a:t> </a:t>
            </a:r>
            <a:r>
              <a:rPr sz="2400" spc="-227" dirty="0">
                <a:latin typeface="DejaVu Serif"/>
                <a:cs typeface="DejaVu Serif"/>
              </a:rPr>
              <a:t>7×7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1181503" y="6542023"/>
            <a:ext cx="33020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1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52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3301" y="327387"/>
            <a:ext cx="7644553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33" dirty="0"/>
              <a:t>Convolution </a:t>
            </a:r>
            <a:r>
              <a:rPr spc="33" dirty="0"/>
              <a:t>Layers:</a:t>
            </a:r>
            <a:r>
              <a:rPr spc="-527" dirty="0"/>
              <a:t> </a:t>
            </a:r>
            <a:r>
              <a:rPr spc="33" dirty="0"/>
              <a:t>Stride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4936" y="1597541"/>
          <a:ext cx="4723547" cy="34611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7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164994" y="1129113"/>
            <a:ext cx="235966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13" dirty="0">
                <a:latin typeface="Trebuchet MS"/>
                <a:cs typeface="Trebuchet MS"/>
              </a:rPr>
              <a:t>With </a:t>
            </a:r>
            <a:r>
              <a:rPr sz="2400" spc="7" dirty="0">
                <a:latin typeface="Trebuchet MS"/>
                <a:cs typeface="Trebuchet MS"/>
              </a:rPr>
              <a:t>a </a:t>
            </a:r>
            <a:r>
              <a:rPr sz="2333" spc="-7" dirty="0">
                <a:latin typeface="Trebuchet MS"/>
                <a:cs typeface="Trebuchet MS"/>
              </a:rPr>
              <a:t>stride </a:t>
            </a:r>
            <a:r>
              <a:rPr sz="2400" spc="-13" dirty="0">
                <a:latin typeface="Trebuchet MS"/>
                <a:cs typeface="Trebuchet MS"/>
              </a:rPr>
              <a:t>of</a:t>
            </a:r>
            <a:r>
              <a:rPr sz="2400" spc="-507" dirty="0">
                <a:latin typeface="Trebuchet MS"/>
                <a:cs typeface="Trebuchet MS"/>
              </a:rPr>
              <a:t> </a:t>
            </a:r>
            <a:r>
              <a:rPr sz="2400" spc="-200" dirty="0"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6066" y="2626583"/>
            <a:ext cx="369332" cy="1535853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3" dirty="0">
                <a:latin typeface="Trebuchet MS"/>
                <a:cs typeface="Trebuchet MS"/>
              </a:rPr>
              <a:t>Image</a:t>
            </a:r>
            <a:r>
              <a:rPr sz="2400" spc="-213" dirty="0">
                <a:latin typeface="Trebuchet MS"/>
                <a:cs typeface="Trebuchet MS"/>
              </a:rPr>
              <a:t> </a:t>
            </a:r>
            <a:r>
              <a:rPr sz="2400" spc="-227" dirty="0">
                <a:latin typeface="DejaVu Serif"/>
                <a:cs typeface="DejaVu Serif"/>
              </a:rPr>
              <a:t>7×7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59169" y="1115569"/>
            <a:ext cx="1153159" cy="16588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667" spc="-113" dirty="0">
                <a:latin typeface="Trebuchet MS"/>
                <a:cs typeface="Trebuchet MS"/>
              </a:rPr>
              <a:t>Input:  </a:t>
            </a:r>
            <a:r>
              <a:rPr sz="2667" spc="-147" dirty="0">
                <a:latin typeface="Trebuchet MS"/>
                <a:cs typeface="Trebuchet MS"/>
              </a:rPr>
              <a:t>Filter:  </a:t>
            </a:r>
            <a:r>
              <a:rPr sz="2667" spc="-93" dirty="0">
                <a:latin typeface="Trebuchet MS"/>
                <a:cs typeface="Trebuchet MS"/>
              </a:rPr>
              <a:t>Stride:  </a:t>
            </a:r>
            <a:r>
              <a:rPr sz="2667" spc="152" dirty="0">
                <a:latin typeface="Trebuchet MS"/>
                <a:cs typeface="Trebuchet MS"/>
              </a:rPr>
              <a:t>Ou</a:t>
            </a:r>
            <a:r>
              <a:rPr sz="2667" spc="-247" dirty="0">
                <a:latin typeface="Trebuchet MS"/>
                <a:cs typeface="Trebuchet MS"/>
              </a:rPr>
              <a:t>t</a:t>
            </a:r>
            <a:r>
              <a:rPr sz="2667" spc="120" dirty="0">
                <a:latin typeface="Trebuchet MS"/>
                <a:cs typeface="Trebuchet MS"/>
              </a:rPr>
              <a:t>p</a:t>
            </a:r>
            <a:r>
              <a:rPr sz="2667" spc="87" dirty="0">
                <a:latin typeface="Trebuchet MS"/>
                <a:cs typeface="Trebuchet MS"/>
              </a:rPr>
              <a:t>u</a:t>
            </a:r>
            <a:r>
              <a:rPr sz="2667" spc="-247" dirty="0">
                <a:latin typeface="Trebuchet MS"/>
                <a:cs typeface="Trebuchet MS"/>
              </a:rPr>
              <a:t>t</a:t>
            </a:r>
            <a:r>
              <a:rPr sz="2667" spc="-540" dirty="0">
                <a:latin typeface="Trebuchet MS"/>
                <a:cs typeface="Trebuchet MS"/>
              </a:rPr>
              <a:t>: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82778" y="1115568"/>
            <a:ext cx="651087" cy="16588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spcBef>
                <a:spcPts val="133"/>
              </a:spcBef>
            </a:pPr>
            <a:r>
              <a:rPr sz="2667" spc="-213" dirty="0">
                <a:latin typeface="DejaVu Serif"/>
                <a:cs typeface="DejaVu Serif"/>
              </a:rPr>
              <a:t>7</a:t>
            </a:r>
            <a:r>
              <a:rPr sz="2667" spc="-339" dirty="0">
                <a:latin typeface="DejaVu Serif"/>
                <a:cs typeface="DejaVu Serif"/>
              </a:rPr>
              <a:t>×</a:t>
            </a:r>
            <a:r>
              <a:rPr sz="2667" spc="-220" dirty="0">
                <a:latin typeface="DejaVu Serif"/>
                <a:cs typeface="DejaVu Serif"/>
              </a:rPr>
              <a:t>7</a:t>
            </a:r>
            <a:endParaRPr sz="2667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</a:pPr>
            <a:r>
              <a:rPr sz="2667" spc="-213" dirty="0">
                <a:latin typeface="DejaVu Serif"/>
                <a:cs typeface="DejaVu Serif"/>
              </a:rPr>
              <a:t>3</a:t>
            </a:r>
            <a:r>
              <a:rPr sz="2667" spc="-339" dirty="0">
                <a:latin typeface="DejaVu Serif"/>
                <a:cs typeface="DejaVu Serif"/>
              </a:rPr>
              <a:t>×</a:t>
            </a:r>
            <a:r>
              <a:rPr sz="2667" spc="-220" dirty="0">
                <a:latin typeface="DejaVu Serif"/>
                <a:cs typeface="DejaVu Serif"/>
              </a:rPr>
              <a:t>3</a:t>
            </a:r>
            <a:endParaRPr sz="2667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</a:pPr>
            <a:r>
              <a:rPr sz="2667" spc="-220" dirty="0">
                <a:latin typeface="DejaVu Serif"/>
                <a:cs typeface="DejaVu Serif"/>
              </a:rPr>
              <a:t>2</a:t>
            </a:r>
            <a:endParaRPr sz="2667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</a:pPr>
            <a:r>
              <a:rPr sz="2667" spc="-213" dirty="0">
                <a:latin typeface="DejaVu Serif"/>
                <a:cs typeface="DejaVu Serif"/>
              </a:rPr>
              <a:t>3</a:t>
            </a:r>
            <a:r>
              <a:rPr sz="2667" spc="-339" dirty="0">
                <a:latin typeface="DejaVu Serif"/>
                <a:cs typeface="DejaVu Serif"/>
              </a:rPr>
              <a:t>×</a:t>
            </a:r>
            <a:r>
              <a:rPr sz="2667" spc="-220" dirty="0">
                <a:latin typeface="DejaVu Serif"/>
                <a:cs typeface="DejaVu Serif"/>
              </a:rPr>
              <a:t>3</a:t>
            </a:r>
            <a:endParaRPr sz="2667">
              <a:latin typeface="DejaVu Serif"/>
              <a:cs typeface="DejaVu Serif"/>
            </a:endParaRP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1181503" y="6542023"/>
            <a:ext cx="33020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1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53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3301" y="327387"/>
            <a:ext cx="7644553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33" dirty="0"/>
              <a:t>Convolution </a:t>
            </a:r>
            <a:r>
              <a:rPr spc="33" dirty="0"/>
              <a:t>Layers:</a:t>
            </a:r>
            <a:r>
              <a:rPr spc="-527" dirty="0"/>
              <a:t> </a:t>
            </a:r>
            <a:r>
              <a:rPr spc="33" dirty="0"/>
              <a:t>Stride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4936" y="1597541"/>
          <a:ext cx="4723547" cy="34611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7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164994" y="1129113"/>
            <a:ext cx="235966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13" dirty="0">
                <a:latin typeface="Trebuchet MS"/>
                <a:cs typeface="Trebuchet MS"/>
              </a:rPr>
              <a:t>With </a:t>
            </a:r>
            <a:r>
              <a:rPr sz="2400" spc="7" dirty="0">
                <a:latin typeface="Trebuchet MS"/>
                <a:cs typeface="Trebuchet MS"/>
              </a:rPr>
              <a:t>a </a:t>
            </a:r>
            <a:r>
              <a:rPr sz="2333" spc="-7" dirty="0">
                <a:latin typeface="Trebuchet MS"/>
                <a:cs typeface="Trebuchet MS"/>
              </a:rPr>
              <a:t>stride </a:t>
            </a:r>
            <a:r>
              <a:rPr sz="2400" spc="-13" dirty="0">
                <a:latin typeface="Trebuchet MS"/>
                <a:cs typeface="Trebuchet MS"/>
              </a:rPr>
              <a:t>of</a:t>
            </a:r>
            <a:r>
              <a:rPr sz="2400" spc="-507" dirty="0">
                <a:latin typeface="Trebuchet MS"/>
                <a:cs typeface="Trebuchet MS"/>
              </a:rPr>
              <a:t> </a:t>
            </a:r>
            <a:r>
              <a:rPr sz="2400" spc="-200" dirty="0"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6066" y="2626583"/>
            <a:ext cx="369332" cy="1535853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3" dirty="0">
                <a:latin typeface="Trebuchet MS"/>
                <a:cs typeface="Trebuchet MS"/>
              </a:rPr>
              <a:t>Image</a:t>
            </a:r>
            <a:r>
              <a:rPr sz="2400" spc="-213" dirty="0">
                <a:latin typeface="Trebuchet MS"/>
                <a:cs typeface="Trebuchet MS"/>
              </a:rPr>
              <a:t> </a:t>
            </a:r>
            <a:r>
              <a:rPr sz="2400" spc="-227" dirty="0">
                <a:latin typeface="DejaVu Serif"/>
                <a:cs typeface="DejaVu Serif"/>
              </a:rPr>
              <a:t>7×7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59169" y="1115569"/>
            <a:ext cx="1153159" cy="16588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667" spc="-113" dirty="0">
                <a:latin typeface="Trebuchet MS"/>
                <a:cs typeface="Trebuchet MS"/>
              </a:rPr>
              <a:t>Input:  </a:t>
            </a:r>
            <a:r>
              <a:rPr sz="2667" spc="-147" dirty="0">
                <a:latin typeface="Trebuchet MS"/>
                <a:cs typeface="Trebuchet MS"/>
              </a:rPr>
              <a:t>Filter:  </a:t>
            </a:r>
            <a:r>
              <a:rPr sz="2667" spc="-93" dirty="0">
                <a:latin typeface="Trebuchet MS"/>
                <a:cs typeface="Trebuchet MS"/>
              </a:rPr>
              <a:t>Stride:  </a:t>
            </a:r>
            <a:r>
              <a:rPr sz="2667" spc="152" dirty="0">
                <a:latin typeface="Trebuchet MS"/>
                <a:cs typeface="Trebuchet MS"/>
              </a:rPr>
              <a:t>Ou</a:t>
            </a:r>
            <a:r>
              <a:rPr sz="2667" spc="-247" dirty="0">
                <a:latin typeface="Trebuchet MS"/>
                <a:cs typeface="Trebuchet MS"/>
              </a:rPr>
              <a:t>t</a:t>
            </a:r>
            <a:r>
              <a:rPr sz="2667" spc="120" dirty="0">
                <a:latin typeface="Trebuchet MS"/>
                <a:cs typeface="Trebuchet MS"/>
              </a:rPr>
              <a:t>p</a:t>
            </a:r>
            <a:r>
              <a:rPr sz="2667" spc="87" dirty="0">
                <a:latin typeface="Trebuchet MS"/>
                <a:cs typeface="Trebuchet MS"/>
              </a:rPr>
              <a:t>u</a:t>
            </a:r>
            <a:r>
              <a:rPr sz="2667" spc="-247" dirty="0">
                <a:latin typeface="Trebuchet MS"/>
                <a:cs typeface="Trebuchet MS"/>
              </a:rPr>
              <a:t>t</a:t>
            </a:r>
            <a:r>
              <a:rPr sz="2667" spc="-540" dirty="0">
                <a:latin typeface="Trebuchet MS"/>
                <a:cs typeface="Trebuchet MS"/>
              </a:rPr>
              <a:t>: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82778" y="1115568"/>
            <a:ext cx="651087" cy="16588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spcBef>
                <a:spcPts val="133"/>
              </a:spcBef>
            </a:pPr>
            <a:r>
              <a:rPr sz="2667" spc="-213" dirty="0">
                <a:latin typeface="DejaVu Serif"/>
                <a:cs typeface="DejaVu Serif"/>
              </a:rPr>
              <a:t>7</a:t>
            </a:r>
            <a:r>
              <a:rPr sz="2667" spc="-339" dirty="0">
                <a:latin typeface="DejaVu Serif"/>
                <a:cs typeface="DejaVu Serif"/>
              </a:rPr>
              <a:t>×</a:t>
            </a:r>
            <a:r>
              <a:rPr sz="2667" spc="-220" dirty="0">
                <a:latin typeface="DejaVu Serif"/>
                <a:cs typeface="DejaVu Serif"/>
              </a:rPr>
              <a:t>7</a:t>
            </a:r>
            <a:endParaRPr sz="2667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</a:pPr>
            <a:r>
              <a:rPr sz="2667" spc="-213" dirty="0">
                <a:latin typeface="DejaVu Serif"/>
                <a:cs typeface="DejaVu Serif"/>
              </a:rPr>
              <a:t>3</a:t>
            </a:r>
            <a:r>
              <a:rPr sz="2667" spc="-339" dirty="0">
                <a:latin typeface="DejaVu Serif"/>
                <a:cs typeface="DejaVu Serif"/>
              </a:rPr>
              <a:t>×</a:t>
            </a:r>
            <a:r>
              <a:rPr sz="2667" spc="-220" dirty="0">
                <a:latin typeface="DejaVu Serif"/>
                <a:cs typeface="DejaVu Serif"/>
              </a:rPr>
              <a:t>3</a:t>
            </a:r>
            <a:endParaRPr sz="2667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</a:pPr>
            <a:r>
              <a:rPr sz="2667" spc="-220" dirty="0">
                <a:latin typeface="DejaVu Serif"/>
                <a:cs typeface="DejaVu Serif"/>
              </a:rPr>
              <a:t>2</a:t>
            </a:r>
            <a:endParaRPr sz="2667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</a:pPr>
            <a:r>
              <a:rPr sz="2667" spc="-213" dirty="0">
                <a:latin typeface="DejaVu Serif"/>
                <a:cs typeface="DejaVu Serif"/>
              </a:rPr>
              <a:t>3</a:t>
            </a:r>
            <a:r>
              <a:rPr sz="2667" spc="-339" dirty="0">
                <a:latin typeface="DejaVu Serif"/>
                <a:cs typeface="DejaVu Serif"/>
              </a:rPr>
              <a:t>×</a:t>
            </a:r>
            <a:r>
              <a:rPr sz="2667" spc="-220" dirty="0">
                <a:latin typeface="DejaVu Serif"/>
                <a:cs typeface="DejaVu Serif"/>
              </a:rPr>
              <a:t>3</a:t>
            </a:r>
            <a:endParaRPr sz="2667">
              <a:latin typeface="DejaVu Serif"/>
              <a:cs typeface="DejaVu Serif"/>
            </a:endParaRP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3301" y="327387"/>
            <a:ext cx="7644553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33" dirty="0"/>
              <a:t>Convolution </a:t>
            </a:r>
            <a:r>
              <a:rPr spc="33" dirty="0"/>
              <a:t>Layers:</a:t>
            </a:r>
            <a:r>
              <a:rPr spc="-527" dirty="0"/>
              <a:t> </a:t>
            </a:r>
            <a:r>
              <a:rPr spc="33" dirty="0"/>
              <a:t>Stride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4936" y="1597541"/>
            <a:ext cx="4741333" cy="3478107"/>
            <a:chOff x="626202" y="1198156"/>
            <a:chExt cx="3556000" cy="2608580"/>
          </a:xfrm>
        </p:grpSpPr>
        <p:sp>
          <p:nvSpPr>
            <p:cNvPr id="4" name="object 4"/>
            <p:cNvSpPr/>
            <p:nvPr/>
          </p:nvSpPr>
          <p:spPr>
            <a:xfrm>
              <a:off x="632548" y="1204505"/>
              <a:ext cx="1518920" cy="1112520"/>
            </a:xfrm>
            <a:custGeom>
              <a:avLst/>
              <a:gdLst/>
              <a:ahLst/>
              <a:cxnLst/>
              <a:rect l="l" t="t" r="r" b="b"/>
              <a:pathLst>
                <a:path w="1518920" h="1112520">
                  <a:moveTo>
                    <a:pt x="1518564" y="741692"/>
                  </a:moveTo>
                  <a:lnTo>
                    <a:pt x="1012367" y="741692"/>
                  </a:lnTo>
                  <a:lnTo>
                    <a:pt x="506183" y="741692"/>
                  </a:lnTo>
                  <a:lnTo>
                    <a:pt x="0" y="741692"/>
                  </a:lnTo>
                  <a:lnTo>
                    <a:pt x="0" y="1112520"/>
                  </a:lnTo>
                  <a:lnTo>
                    <a:pt x="506183" y="1112520"/>
                  </a:lnTo>
                  <a:lnTo>
                    <a:pt x="1012367" y="1112520"/>
                  </a:lnTo>
                  <a:lnTo>
                    <a:pt x="1518564" y="1112520"/>
                  </a:lnTo>
                  <a:lnTo>
                    <a:pt x="1518564" y="741692"/>
                  </a:lnTo>
                  <a:close/>
                </a:path>
                <a:path w="1518920" h="1112520">
                  <a:moveTo>
                    <a:pt x="1518564" y="0"/>
                  </a:moveTo>
                  <a:lnTo>
                    <a:pt x="1012367" y="0"/>
                  </a:lnTo>
                  <a:lnTo>
                    <a:pt x="506183" y="0"/>
                  </a:lnTo>
                  <a:lnTo>
                    <a:pt x="0" y="0"/>
                  </a:lnTo>
                  <a:lnTo>
                    <a:pt x="0" y="370840"/>
                  </a:lnTo>
                  <a:lnTo>
                    <a:pt x="0" y="741680"/>
                  </a:lnTo>
                  <a:lnTo>
                    <a:pt x="506183" y="741680"/>
                  </a:lnTo>
                  <a:lnTo>
                    <a:pt x="1012367" y="741680"/>
                  </a:lnTo>
                  <a:lnTo>
                    <a:pt x="1518564" y="741680"/>
                  </a:lnTo>
                  <a:lnTo>
                    <a:pt x="1518564" y="370840"/>
                  </a:lnTo>
                  <a:lnTo>
                    <a:pt x="1518564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626202" y="1198156"/>
              <a:ext cx="3556000" cy="2608580"/>
            </a:xfrm>
            <a:custGeom>
              <a:avLst/>
              <a:gdLst/>
              <a:ahLst/>
              <a:cxnLst/>
              <a:rect l="l" t="t" r="r" b="b"/>
              <a:pathLst>
                <a:path w="3556000" h="2608579">
                  <a:moveTo>
                    <a:pt x="512536" y="0"/>
                  </a:moveTo>
                  <a:lnTo>
                    <a:pt x="512536" y="2608581"/>
                  </a:lnTo>
                </a:path>
                <a:path w="3556000" h="2608579">
                  <a:moveTo>
                    <a:pt x="1018720" y="0"/>
                  </a:moveTo>
                  <a:lnTo>
                    <a:pt x="1018720" y="2608581"/>
                  </a:lnTo>
                </a:path>
                <a:path w="3556000" h="2608579">
                  <a:moveTo>
                    <a:pt x="1524910" y="0"/>
                  </a:moveTo>
                  <a:lnTo>
                    <a:pt x="1524910" y="2608581"/>
                  </a:lnTo>
                </a:path>
                <a:path w="3556000" h="2608579">
                  <a:moveTo>
                    <a:pt x="2031091" y="0"/>
                  </a:moveTo>
                  <a:lnTo>
                    <a:pt x="2031091" y="2608581"/>
                  </a:lnTo>
                </a:path>
                <a:path w="3556000" h="2608579">
                  <a:moveTo>
                    <a:pt x="2537281" y="0"/>
                  </a:moveTo>
                  <a:lnTo>
                    <a:pt x="2537281" y="2608581"/>
                  </a:lnTo>
                </a:path>
                <a:path w="3556000" h="2608579">
                  <a:moveTo>
                    <a:pt x="3043471" y="0"/>
                  </a:moveTo>
                  <a:lnTo>
                    <a:pt x="3043471" y="2608581"/>
                  </a:lnTo>
                </a:path>
                <a:path w="3556000" h="2608579">
                  <a:moveTo>
                    <a:pt x="0" y="377190"/>
                  </a:moveTo>
                  <a:lnTo>
                    <a:pt x="3556002" y="377190"/>
                  </a:lnTo>
                </a:path>
                <a:path w="3556000" h="2608579">
                  <a:moveTo>
                    <a:pt x="0" y="748030"/>
                  </a:moveTo>
                  <a:lnTo>
                    <a:pt x="3556002" y="748030"/>
                  </a:lnTo>
                </a:path>
                <a:path w="3556000" h="2608579">
                  <a:moveTo>
                    <a:pt x="0" y="1118870"/>
                  </a:moveTo>
                  <a:lnTo>
                    <a:pt x="3556002" y="1118870"/>
                  </a:lnTo>
                </a:path>
                <a:path w="3556000" h="2608579">
                  <a:moveTo>
                    <a:pt x="0" y="1489710"/>
                  </a:moveTo>
                  <a:lnTo>
                    <a:pt x="3556002" y="1489710"/>
                  </a:lnTo>
                </a:path>
                <a:path w="3556000" h="2608579">
                  <a:moveTo>
                    <a:pt x="0" y="1860551"/>
                  </a:moveTo>
                  <a:lnTo>
                    <a:pt x="3556002" y="1860551"/>
                  </a:lnTo>
                </a:path>
                <a:path w="3556000" h="2608579">
                  <a:moveTo>
                    <a:pt x="0" y="2231391"/>
                  </a:moveTo>
                  <a:lnTo>
                    <a:pt x="3556002" y="2231391"/>
                  </a:lnTo>
                </a:path>
                <a:path w="3556000" h="2608579">
                  <a:moveTo>
                    <a:pt x="6350" y="0"/>
                  </a:moveTo>
                  <a:lnTo>
                    <a:pt x="6350" y="2608581"/>
                  </a:lnTo>
                </a:path>
                <a:path w="3556000" h="2608579">
                  <a:moveTo>
                    <a:pt x="3549652" y="0"/>
                  </a:moveTo>
                  <a:lnTo>
                    <a:pt x="3549652" y="2608581"/>
                  </a:lnTo>
                </a:path>
                <a:path w="3556000" h="2608579">
                  <a:moveTo>
                    <a:pt x="0" y="6350"/>
                  </a:moveTo>
                  <a:lnTo>
                    <a:pt x="3556002" y="6350"/>
                  </a:lnTo>
                </a:path>
                <a:path w="3556000" h="2608579">
                  <a:moveTo>
                    <a:pt x="0" y="2602231"/>
                  </a:moveTo>
                  <a:lnTo>
                    <a:pt x="3556002" y="260223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2118893" y="1770926"/>
              <a:ext cx="821055" cy="451484"/>
            </a:xfrm>
            <a:custGeom>
              <a:avLst/>
              <a:gdLst/>
              <a:ahLst/>
              <a:cxnLst/>
              <a:rect l="l" t="t" r="r" b="b"/>
              <a:pathLst>
                <a:path w="821055" h="451485">
                  <a:moveTo>
                    <a:pt x="731367" y="0"/>
                  </a:moveTo>
                  <a:lnTo>
                    <a:pt x="595299" y="112852"/>
                  </a:lnTo>
                  <a:lnTo>
                    <a:pt x="651725" y="112852"/>
                  </a:lnTo>
                  <a:lnTo>
                    <a:pt x="634951" y="147262"/>
                  </a:lnTo>
                  <a:lnTo>
                    <a:pt x="614066" y="180368"/>
                  </a:lnTo>
                  <a:lnTo>
                    <a:pt x="589268" y="212068"/>
                  </a:lnTo>
                  <a:lnTo>
                    <a:pt x="560752" y="242261"/>
                  </a:lnTo>
                  <a:lnTo>
                    <a:pt x="528714" y="270846"/>
                  </a:lnTo>
                  <a:lnTo>
                    <a:pt x="493352" y="297720"/>
                  </a:lnTo>
                  <a:lnTo>
                    <a:pt x="454860" y="322782"/>
                  </a:lnTo>
                  <a:lnTo>
                    <a:pt x="413435" y="345932"/>
                  </a:lnTo>
                  <a:lnTo>
                    <a:pt x="369274" y="367066"/>
                  </a:lnTo>
                  <a:lnTo>
                    <a:pt x="322572" y="386084"/>
                  </a:lnTo>
                  <a:lnTo>
                    <a:pt x="273526" y="402884"/>
                  </a:lnTo>
                  <a:lnTo>
                    <a:pt x="222332" y="417365"/>
                  </a:lnTo>
                  <a:lnTo>
                    <a:pt x="169187" y="429424"/>
                  </a:lnTo>
                  <a:lnTo>
                    <a:pt x="114285" y="438962"/>
                  </a:lnTo>
                  <a:lnTo>
                    <a:pt x="57824" y="445875"/>
                  </a:lnTo>
                  <a:lnTo>
                    <a:pt x="0" y="450062"/>
                  </a:lnTo>
                  <a:lnTo>
                    <a:pt x="58611" y="451420"/>
                  </a:lnTo>
                  <a:lnTo>
                    <a:pt x="116435" y="449925"/>
                  </a:lnTo>
                  <a:lnTo>
                    <a:pt x="173261" y="445668"/>
                  </a:lnTo>
                  <a:lnTo>
                    <a:pt x="228884" y="438742"/>
                  </a:lnTo>
                  <a:lnTo>
                    <a:pt x="283094" y="429238"/>
                  </a:lnTo>
                  <a:lnTo>
                    <a:pt x="335683" y="417247"/>
                  </a:lnTo>
                  <a:lnTo>
                    <a:pt x="386443" y="402862"/>
                  </a:lnTo>
                  <a:lnTo>
                    <a:pt x="435166" y="386175"/>
                  </a:lnTo>
                  <a:lnTo>
                    <a:pt x="481644" y="367277"/>
                  </a:lnTo>
                  <a:lnTo>
                    <a:pt x="525669" y="346260"/>
                  </a:lnTo>
                  <a:lnTo>
                    <a:pt x="567032" y="323216"/>
                  </a:lnTo>
                  <a:lnTo>
                    <a:pt x="605526" y="298236"/>
                  </a:lnTo>
                  <a:lnTo>
                    <a:pt x="640943" y="271412"/>
                  </a:lnTo>
                  <a:lnTo>
                    <a:pt x="673073" y="242837"/>
                  </a:lnTo>
                  <a:lnTo>
                    <a:pt x="701710" y="212601"/>
                  </a:lnTo>
                  <a:lnTo>
                    <a:pt x="726645" y="180798"/>
                  </a:lnTo>
                  <a:lnTo>
                    <a:pt x="747671" y="147517"/>
                  </a:lnTo>
                  <a:lnTo>
                    <a:pt x="764578" y="112852"/>
                  </a:lnTo>
                  <a:lnTo>
                    <a:pt x="821004" y="112852"/>
                  </a:lnTo>
                  <a:lnTo>
                    <a:pt x="731367" y="0"/>
                  </a:lnTo>
                  <a:close/>
                </a:path>
              </a:pathLst>
            </a:custGeom>
            <a:solidFill>
              <a:srgbClr val="93CDD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1331087" y="1770926"/>
              <a:ext cx="844550" cy="451484"/>
            </a:xfrm>
            <a:custGeom>
              <a:avLst/>
              <a:gdLst/>
              <a:ahLst/>
              <a:cxnLst/>
              <a:rect l="l" t="t" r="r" b="b"/>
              <a:pathLst>
                <a:path w="844550" h="451485">
                  <a:moveTo>
                    <a:pt x="112852" y="0"/>
                  </a:moveTo>
                  <a:lnTo>
                    <a:pt x="0" y="0"/>
                  </a:lnTo>
                  <a:lnTo>
                    <a:pt x="2424" y="37023"/>
                  </a:lnTo>
                  <a:lnTo>
                    <a:pt x="21255" y="108481"/>
                  </a:lnTo>
                  <a:lnTo>
                    <a:pt x="57474" y="175711"/>
                  </a:lnTo>
                  <a:lnTo>
                    <a:pt x="81634" y="207451"/>
                  </a:lnTo>
                  <a:lnTo>
                    <a:pt x="109576" y="237786"/>
                  </a:lnTo>
                  <a:lnTo>
                    <a:pt x="141112" y="266599"/>
                  </a:lnTo>
                  <a:lnTo>
                    <a:pt x="176054" y="293775"/>
                  </a:lnTo>
                  <a:lnTo>
                    <a:pt x="214214" y="319197"/>
                  </a:lnTo>
                  <a:lnTo>
                    <a:pt x="255403" y="342749"/>
                  </a:lnTo>
                  <a:lnTo>
                    <a:pt x="299433" y="364315"/>
                  </a:lnTo>
                  <a:lnTo>
                    <a:pt x="346117" y="383779"/>
                  </a:lnTo>
                  <a:lnTo>
                    <a:pt x="395266" y="401024"/>
                  </a:lnTo>
                  <a:lnTo>
                    <a:pt x="446691" y="415935"/>
                  </a:lnTo>
                  <a:lnTo>
                    <a:pt x="500205" y="428396"/>
                  </a:lnTo>
                  <a:lnTo>
                    <a:pt x="555619" y="438290"/>
                  </a:lnTo>
                  <a:lnTo>
                    <a:pt x="612745" y="445500"/>
                  </a:lnTo>
                  <a:lnTo>
                    <a:pt x="671394" y="449912"/>
                  </a:lnTo>
                  <a:lnTo>
                    <a:pt x="731380" y="451408"/>
                  </a:lnTo>
                  <a:lnTo>
                    <a:pt x="844232" y="451408"/>
                  </a:lnTo>
                  <a:lnTo>
                    <a:pt x="784248" y="449912"/>
                  </a:lnTo>
                  <a:lnTo>
                    <a:pt x="725600" y="445500"/>
                  </a:lnTo>
                  <a:lnTo>
                    <a:pt x="668475" y="438290"/>
                  </a:lnTo>
                  <a:lnTo>
                    <a:pt x="613062" y="428396"/>
                  </a:lnTo>
                  <a:lnTo>
                    <a:pt x="559549" y="415935"/>
                  </a:lnTo>
                  <a:lnTo>
                    <a:pt x="508124" y="401024"/>
                  </a:lnTo>
                  <a:lnTo>
                    <a:pt x="458975" y="383779"/>
                  </a:lnTo>
                  <a:lnTo>
                    <a:pt x="412291" y="364315"/>
                  </a:lnTo>
                  <a:lnTo>
                    <a:pt x="368260" y="342749"/>
                  </a:lnTo>
                  <a:lnTo>
                    <a:pt x="327071" y="319197"/>
                  </a:lnTo>
                  <a:lnTo>
                    <a:pt x="288910" y="293775"/>
                  </a:lnTo>
                  <a:lnTo>
                    <a:pt x="253968" y="266599"/>
                  </a:lnTo>
                  <a:lnTo>
                    <a:pt x="222431" y="237786"/>
                  </a:lnTo>
                  <a:lnTo>
                    <a:pt x="194488" y="207451"/>
                  </a:lnTo>
                  <a:lnTo>
                    <a:pt x="170328" y="175711"/>
                  </a:lnTo>
                  <a:lnTo>
                    <a:pt x="150139" y="142682"/>
                  </a:lnTo>
                  <a:lnTo>
                    <a:pt x="122424" y="73222"/>
                  </a:lnTo>
                  <a:lnTo>
                    <a:pt x="115276" y="37023"/>
                  </a:lnTo>
                  <a:lnTo>
                    <a:pt x="112852" y="0"/>
                  </a:lnTo>
                  <a:close/>
                </a:path>
              </a:pathLst>
            </a:custGeom>
            <a:solidFill>
              <a:srgbClr val="76A5B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1331087" y="1770926"/>
              <a:ext cx="1609090" cy="451484"/>
            </a:xfrm>
            <a:custGeom>
              <a:avLst/>
              <a:gdLst/>
              <a:ahLst/>
              <a:cxnLst/>
              <a:rect l="l" t="t" r="r" b="b"/>
              <a:pathLst>
                <a:path w="1609089" h="451485">
                  <a:moveTo>
                    <a:pt x="787802" y="450066"/>
                  </a:moveTo>
                  <a:lnTo>
                    <a:pt x="845626" y="445878"/>
                  </a:lnTo>
                  <a:lnTo>
                    <a:pt x="902086" y="438965"/>
                  </a:lnTo>
                  <a:lnTo>
                    <a:pt x="956988" y="429427"/>
                  </a:lnTo>
                  <a:lnTo>
                    <a:pt x="1010134" y="417368"/>
                  </a:lnTo>
                  <a:lnTo>
                    <a:pt x="1061328" y="402887"/>
                  </a:lnTo>
                  <a:lnTo>
                    <a:pt x="1110375" y="386087"/>
                  </a:lnTo>
                  <a:lnTo>
                    <a:pt x="1157077" y="367069"/>
                  </a:lnTo>
                  <a:lnTo>
                    <a:pt x="1201239" y="345934"/>
                  </a:lnTo>
                  <a:lnTo>
                    <a:pt x="1242664" y="322785"/>
                  </a:lnTo>
                  <a:lnTo>
                    <a:pt x="1281157" y="297723"/>
                  </a:lnTo>
                  <a:lnTo>
                    <a:pt x="1316520" y="270848"/>
                  </a:lnTo>
                  <a:lnTo>
                    <a:pt x="1348558" y="242264"/>
                  </a:lnTo>
                  <a:lnTo>
                    <a:pt x="1377074" y="212070"/>
                  </a:lnTo>
                  <a:lnTo>
                    <a:pt x="1401872" y="180369"/>
                  </a:lnTo>
                  <a:lnTo>
                    <a:pt x="1422757" y="147263"/>
                  </a:lnTo>
                  <a:lnTo>
                    <a:pt x="1439530" y="112853"/>
                  </a:lnTo>
                  <a:lnTo>
                    <a:pt x="1383100" y="112854"/>
                  </a:lnTo>
                  <a:lnTo>
                    <a:pt x="1519180" y="0"/>
                  </a:lnTo>
                  <a:lnTo>
                    <a:pt x="1608810" y="112854"/>
                  </a:lnTo>
                  <a:lnTo>
                    <a:pt x="1552380" y="112854"/>
                  </a:lnTo>
                  <a:lnTo>
                    <a:pt x="1535542" y="147386"/>
                  </a:lnTo>
                  <a:lnTo>
                    <a:pt x="1514590" y="180575"/>
                  </a:lnTo>
                  <a:lnTo>
                    <a:pt x="1489726" y="212323"/>
                  </a:lnTo>
                  <a:lnTo>
                    <a:pt x="1461153" y="242535"/>
                  </a:lnTo>
                  <a:lnTo>
                    <a:pt x="1429074" y="271113"/>
                  </a:lnTo>
                  <a:lnTo>
                    <a:pt x="1393690" y="297960"/>
                  </a:lnTo>
                  <a:lnTo>
                    <a:pt x="1355203" y="322980"/>
                  </a:lnTo>
                  <a:lnTo>
                    <a:pt x="1313817" y="346077"/>
                  </a:lnTo>
                  <a:lnTo>
                    <a:pt x="1269734" y="367153"/>
                  </a:lnTo>
                  <a:lnTo>
                    <a:pt x="1223155" y="386111"/>
                  </a:lnTo>
                  <a:lnTo>
                    <a:pt x="1174283" y="402856"/>
                  </a:lnTo>
                  <a:lnTo>
                    <a:pt x="1123320" y="417290"/>
                  </a:lnTo>
                  <a:lnTo>
                    <a:pt x="1070469" y="429316"/>
                  </a:lnTo>
                  <a:lnTo>
                    <a:pt x="1015932" y="438838"/>
                  </a:lnTo>
                  <a:lnTo>
                    <a:pt x="959911" y="445760"/>
                  </a:lnTo>
                  <a:lnTo>
                    <a:pt x="902609" y="449983"/>
                  </a:lnTo>
                  <a:lnTo>
                    <a:pt x="844228" y="451413"/>
                  </a:lnTo>
                  <a:lnTo>
                    <a:pt x="731376" y="451412"/>
                  </a:lnTo>
                  <a:lnTo>
                    <a:pt x="671392" y="449915"/>
                  </a:lnTo>
                  <a:lnTo>
                    <a:pt x="612743" y="445504"/>
                  </a:lnTo>
                  <a:lnTo>
                    <a:pt x="555618" y="438293"/>
                  </a:lnTo>
                  <a:lnTo>
                    <a:pt x="500204" y="428398"/>
                  </a:lnTo>
                  <a:lnTo>
                    <a:pt x="446691" y="415938"/>
                  </a:lnTo>
                  <a:lnTo>
                    <a:pt x="395266" y="401026"/>
                  </a:lnTo>
                  <a:lnTo>
                    <a:pt x="346118" y="383780"/>
                  </a:lnTo>
                  <a:lnTo>
                    <a:pt x="299434" y="364315"/>
                  </a:lnTo>
                  <a:lnTo>
                    <a:pt x="255404" y="342749"/>
                  </a:lnTo>
                  <a:lnTo>
                    <a:pt x="214215" y="319196"/>
                  </a:lnTo>
                  <a:lnTo>
                    <a:pt x="176055" y="293774"/>
                  </a:lnTo>
                  <a:lnTo>
                    <a:pt x="141113" y="266598"/>
                  </a:lnTo>
                  <a:lnTo>
                    <a:pt x="109576" y="237784"/>
                  </a:lnTo>
                  <a:lnTo>
                    <a:pt x="81634" y="207449"/>
                  </a:lnTo>
                  <a:lnTo>
                    <a:pt x="57475" y="175710"/>
                  </a:lnTo>
                  <a:lnTo>
                    <a:pt x="37286" y="142681"/>
                  </a:lnTo>
                  <a:lnTo>
                    <a:pt x="9572" y="73221"/>
                  </a:lnTo>
                  <a:lnTo>
                    <a:pt x="0" y="0"/>
                  </a:lnTo>
                  <a:lnTo>
                    <a:pt x="112854" y="0"/>
                  </a:lnTo>
                  <a:lnTo>
                    <a:pt x="115278" y="37022"/>
                  </a:lnTo>
                  <a:lnTo>
                    <a:pt x="122426" y="73221"/>
                  </a:lnTo>
                  <a:lnTo>
                    <a:pt x="150140" y="142681"/>
                  </a:lnTo>
                  <a:lnTo>
                    <a:pt x="170329" y="175710"/>
                  </a:lnTo>
                  <a:lnTo>
                    <a:pt x="194488" y="207449"/>
                  </a:lnTo>
                  <a:lnTo>
                    <a:pt x="222430" y="237784"/>
                  </a:lnTo>
                  <a:lnTo>
                    <a:pt x="253967" y="266598"/>
                  </a:lnTo>
                  <a:lnTo>
                    <a:pt x="288909" y="293774"/>
                  </a:lnTo>
                  <a:lnTo>
                    <a:pt x="327069" y="319196"/>
                  </a:lnTo>
                  <a:lnTo>
                    <a:pt x="368258" y="342749"/>
                  </a:lnTo>
                  <a:lnTo>
                    <a:pt x="412288" y="364315"/>
                  </a:lnTo>
                  <a:lnTo>
                    <a:pt x="458972" y="383780"/>
                  </a:lnTo>
                  <a:lnTo>
                    <a:pt x="508120" y="401026"/>
                  </a:lnTo>
                  <a:lnTo>
                    <a:pt x="559545" y="415938"/>
                  </a:lnTo>
                  <a:lnTo>
                    <a:pt x="613058" y="428398"/>
                  </a:lnTo>
                  <a:lnTo>
                    <a:pt x="668471" y="438293"/>
                  </a:lnTo>
                  <a:lnTo>
                    <a:pt x="725596" y="445504"/>
                  </a:lnTo>
                  <a:lnTo>
                    <a:pt x="784245" y="449915"/>
                  </a:lnTo>
                  <a:lnTo>
                    <a:pt x="844229" y="451412"/>
                  </a:lnTo>
                </a:path>
              </a:pathLst>
            </a:custGeom>
            <a:ln w="9525">
              <a:solidFill>
                <a:srgbClr val="31859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164994" y="1129113"/>
            <a:ext cx="235966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13" dirty="0">
                <a:latin typeface="Trebuchet MS"/>
                <a:cs typeface="Trebuchet MS"/>
              </a:rPr>
              <a:t>With </a:t>
            </a:r>
            <a:r>
              <a:rPr sz="2400" spc="7" dirty="0">
                <a:latin typeface="Trebuchet MS"/>
                <a:cs typeface="Trebuchet MS"/>
              </a:rPr>
              <a:t>a </a:t>
            </a:r>
            <a:r>
              <a:rPr sz="2333" spc="-7" dirty="0">
                <a:latin typeface="Trebuchet MS"/>
                <a:cs typeface="Trebuchet MS"/>
              </a:rPr>
              <a:t>stride </a:t>
            </a:r>
            <a:r>
              <a:rPr sz="2400" spc="-13" dirty="0">
                <a:latin typeface="Trebuchet MS"/>
                <a:cs typeface="Trebuchet MS"/>
              </a:rPr>
              <a:t>of</a:t>
            </a:r>
            <a:r>
              <a:rPr sz="2400" spc="-507" dirty="0">
                <a:latin typeface="Trebuchet MS"/>
                <a:cs typeface="Trebuchet MS"/>
              </a:rPr>
              <a:t> </a:t>
            </a: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181503" y="6542023"/>
            <a:ext cx="33020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1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54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6066" y="2626583"/>
            <a:ext cx="369332" cy="1535853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3" dirty="0">
                <a:latin typeface="Trebuchet MS"/>
                <a:cs typeface="Trebuchet MS"/>
              </a:rPr>
              <a:t>Image</a:t>
            </a:r>
            <a:r>
              <a:rPr sz="2400" spc="-213" dirty="0">
                <a:latin typeface="Trebuchet MS"/>
                <a:cs typeface="Trebuchet MS"/>
              </a:rPr>
              <a:t> </a:t>
            </a:r>
            <a:r>
              <a:rPr sz="2400" spc="-227" dirty="0">
                <a:latin typeface="DejaVu Serif"/>
                <a:cs typeface="DejaVu Serif"/>
              </a:rPr>
              <a:t>7×7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59169" y="1115569"/>
            <a:ext cx="1153159" cy="16588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667" spc="-113" dirty="0">
                <a:latin typeface="Trebuchet MS"/>
                <a:cs typeface="Trebuchet MS"/>
              </a:rPr>
              <a:t>Input:  </a:t>
            </a:r>
            <a:r>
              <a:rPr sz="2667" spc="-147" dirty="0">
                <a:latin typeface="Trebuchet MS"/>
                <a:cs typeface="Trebuchet MS"/>
              </a:rPr>
              <a:t>Filter:  </a:t>
            </a:r>
            <a:r>
              <a:rPr sz="2667" spc="-93" dirty="0">
                <a:latin typeface="Trebuchet MS"/>
                <a:cs typeface="Trebuchet MS"/>
              </a:rPr>
              <a:t>Stride:  </a:t>
            </a:r>
            <a:r>
              <a:rPr sz="2667" spc="152" dirty="0">
                <a:latin typeface="Trebuchet MS"/>
                <a:cs typeface="Trebuchet MS"/>
              </a:rPr>
              <a:t>Ou</a:t>
            </a:r>
            <a:r>
              <a:rPr sz="2667" spc="-247" dirty="0">
                <a:latin typeface="Trebuchet MS"/>
                <a:cs typeface="Trebuchet MS"/>
              </a:rPr>
              <a:t>t</a:t>
            </a:r>
            <a:r>
              <a:rPr sz="2667" spc="120" dirty="0">
                <a:latin typeface="Trebuchet MS"/>
                <a:cs typeface="Trebuchet MS"/>
              </a:rPr>
              <a:t>p</a:t>
            </a:r>
            <a:r>
              <a:rPr sz="2667" spc="87" dirty="0">
                <a:latin typeface="Trebuchet MS"/>
                <a:cs typeface="Trebuchet MS"/>
              </a:rPr>
              <a:t>u</a:t>
            </a:r>
            <a:r>
              <a:rPr sz="2667" spc="-247" dirty="0">
                <a:latin typeface="Trebuchet MS"/>
                <a:cs typeface="Trebuchet MS"/>
              </a:rPr>
              <a:t>t</a:t>
            </a:r>
            <a:r>
              <a:rPr sz="2667" spc="-540" dirty="0">
                <a:latin typeface="Trebuchet MS"/>
                <a:cs typeface="Trebuchet MS"/>
              </a:rPr>
              <a:t>: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53145" y="1115568"/>
            <a:ext cx="710353" cy="16588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spcBef>
                <a:spcPts val="133"/>
              </a:spcBef>
            </a:pPr>
            <a:r>
              <a:rPr sz="2667" spc="-260" dirty="0">
                <a:latin typeface="DejaVu Serif"/>
                <a:cs typeface="DejaVu Serif"/>
              </a:rPr>
              <a:t>7×7</a:t>
            </a:r>
            <a:endParaRPr sz="2667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</a:pPr>
            <a:r>
              <a:rPr sz="2667" spc="-260" dirty="0">
                <a:latin typeface="DejaVu Serif"/>
                <a:cs typeface="DejaVu Serif"/>
              </a:rPr>
              <a:t>3×3</a:t>
            </a:r>
            <a:endParaRPr sz="2667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</a:pPr>
            <a:r>
              <a:rPr sz="2667" spc="-220" dirty="0">
                <a:latin typeface="DejaVu Serif"/>
                <a:cs typeface="DejaVu Serif"/>
              </a:rPr>
              <a:t>3</a:t>
            </a:r>
            <a:endParaRPr sz="2667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</a:pPr>
            <a:r>
              <a:rPr sz="2667" spc="-305" dirty="0">
                <a:latin typeface="DejaVu Serif"/>
                <a:cs typeface="DejaVu Serif"/>
              </a:rPr>
              <a:t>? </a:t>
            </a:r>
            <a:r>
              <a:rPr sz="2667" spc="-333" dirty="0">
                <a:latin typeface="DejaVu Serif"/>
                <a:cs typeface="DejaVu Serif"/>
              </a:rPr>
              <a:t>×</a:t>
            </a:r>
            <a:r>
              <a:rPr sz="2667" spc="-353" dirty="0">
                <a:latin typeface="DejaVu Serif"/>
                <a:cs typeface="DejaVu Serif"/>
              </a:rPr>
              <a:t> </a:t>
            </a:r>
            <a:r>
              <a:rPr sz="2667" spc="-305" dirty="0">
                <a:latin typeface="DejaVu Serif"/>
                <a:cs typeface="DejaVu Serif"/>
              </a:rPr>
              <a:t>?</a:t>
            </a:r>
            <a:endParaRPr sz="2667">
              <a:latin typeface="DejaVu Serif"/>
              <a:cs typeface="DejaVu Serif"/>
            </a:endParaRP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3301" y="327387"/>
            <a:ext cx="7644553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33" dirty="0"/>
              <a:t>Convolution </a:t>
            </a:r>
            <a:r>
              <a:rPr spc="33" dirty="0"/>
              <a:t>Layers:</a:t>
            </a:r>
            <a:r>
              <a:rPr spc="-527" dirty="0"/>
              <a:t> </a:t>
            </a:r>
            <a:r>
              <a:rPr spc="33" dirty="0"/>
              <a:t>Stride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4937" y="1597541"/>
            <a:ext cx="5221393" cy="3478107"/>
            <a:chOff x="626202" y="1198156"/>
            <a:chExt cx="3916045" cy="2608580"/>
          </a:xfrm>
        </p:grpSpPr>
        <p:sp>
          <p:nvSpPr>
            <p:cNvPr id="4" name="object 4"/>
            <p:cNvSpPr/>
            <p:nvPr/>
          </p:nvSpPr>
          <p:spPr>
            <a:xfrm>
              <a:off x="2151113" y="1204505"/>
              <a:ext cx="1518920" cy="1112520"/>
            </a:xfrm>
            <a:custGeom>
              <a:avLst/>
              <a:gdLst/>
              <a:ahLst/>
              <a:cxnLst/>
              <a:rect l="l" t="t" r="r" b="b"/>
              <a:pathLst>
                <a:path w="1518920" h="1112520">
                  <a:moveTo>
                    <a:pt x="1518551" y="741692"/>
                  </a:moveTo>
                  <a:lnTo>
                    <a:pt x="1012367" y="741692"/>
                  </a:lnTo>
                  <a:lnTo>
                    <a:pt x="506183" y="741692"/>
                  </a:lnTo>
                  <a:lnTo>
                    <a:pt x="0" y="741692"/>
                  </a:lnTo>
                  <a:lnTo>
                    <a:pt x="0" y="1112520"/>
                  </a:lnTo>
                  <a:lnTo>
                    <a:pt x="506183" y="1112520"/>
                  </a:lnTo>
                  <a:lnTo>
                    <a:pt x="1012367" y="1112520"/>
                  </a:lnTo>
                  <a:lnTo>
                    <a:pt x="1518551" y="1112520"/>
                  </a:lnTo>
                  <a:lnTo>
                    <a:pt x="1518551" y="741692"/>
                  </a:lnTo>
                  <a:close/>
                </a:path>
                <a:path w="1518920" h="1112520">
                  <a:moveTo>
                    <a:pt x="1518551" y="0"/>
                  </a:moveTo>
                  <a:lnTo>
                    <a:pt x="1012367" y="0"/>
                  </a:lnTo>
                  <a:lnTo>
                    <a:pt x="506183" y="0"/>
                  </a:lnTo>
                  <a:lnTo>
                    <a:pt x="0" y="0"/>
                  </a:lnTo>
                  <a:lnTo>
                    <a:pt x="0" y="370840"/>
                  </a:lnTo>
                  <a:lnTo>
                    <a:pt x="0" y="741680"/>
                  </a:lnTo>
                  <a:lnTo>
                    <a:pt x="506183" y="741680"/>
                  </a:lnTo>
                  <a:lnTo>
                    <a:pt x="1012367" y="741680"/>
                  </a:lnTo>
                  <a:lnTo>
                    <a:pt x="1518551" y="741680"/>
                  </a:lnTo>
                  <a:lnTo>
                    <a:pt x="1518551" y="370840"/>
                  </a:lnTo>
                  <a:lnTo>
                    <a:pt x="1518551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626202" y="1198156"/>
              <a:ext cx="3556000" cy="2608580"/>
            </a:xfrm>
            <a:custGeom>
              <a:avLst/>
              <a:gdLst/>
              <a:ahLst/>
              <a:cxnLst/>
              <a:rect l="l" t="t" r="r" b="b"/>
              <a:pathLst>
                <a:path w="3556000" h="2608579">
                  <a:moveTo>
                    <a:pt x="1524910" y="0"/>
                  </a:moveTo>
                  <a:lnTo>
                    <a:pt x="1524910" y="2608581"/>
                  </a:lnTo>
                </a:path>
                <a:path w="3556000" h="2608579">
                  <a:moveTo>
                    <a:pt x="2031091" y="0"/>
                  </a:moveTo>
                  <a:lnTo>
                    <a:pt x="2031091" y="2608581"/>
                  </a:lnTo>
                </a:path>
                <a:path w="3556000" h="2608579">
                  <a:moveTo>
                    <a:pt x="2537281" y="0"/>
                  </a:moveTo>
                  <a:lnTo>
                    <a:pt x="2537281" y="2608581"/>
                  </a:lnTo>
                </a:path>
                <a:path w="3556000" h="2608579">
                  <a:moveTo>
                    <a:pt x="3043471" y="0"/>
                  </a:moveTo>
                  <a:lnTo>
                    <a:pt x="3043471" y="2608581"/>
                  </a:lnTo>
                </a:path>
                <a:path w="3556000" h="2608579">
                  <a:moveTo>
                    <a:pt x="512536" y="0"/>
                  </a:moveTo>
                  <a:lnTo>
                    <a:pt x="512536" y="2608581"/>
                  </a:lnTo>
                </a:path>
                <a:path w="3556000" h="2608579">
                  <a:moveTo>
                    <a:pt x="1018720" y="0"/>
                  </a:moveTo>
                  <a:lnTo>
                    <a:pt x="1018720" y="2608581"/>
                  </a:lnTo>
                </a:path>
                <a:path w="3556000" h="2608579">
                  <a:moveTo>
                    <a:pt x="0" y="377190"/>
                  </a:moveTo>
                  <a:lnTo>
                    <a:pt x="3556002" y="377190"/>
                  </a:lnTo>
                </a:path>
                <a:path w="3556000" h="2608579">
                  <a:moveTo>
                    <a:pt x="0" y="748030"/>
                  </a:moveTo>
                  <a:lnTo>
                    <a:pt x="3556002" y="748030"/>
                  </a:lnTo>
                </a:path>
                <a:path w="3556000" h="2608579">
                  <a:moveTo>
                    <a:pt x="0" y="1118870"/>
                  </a:moveTo>
                  <a:lnTo>
                    <a:pt x="3556002" y="1118870"/>
                  </a:lnTo>
                </a:path>
                <a:path w="3556000" h="2608579">
                  <a:moveTo>
                    <a:pt x="0" y="1489710"/>
                  </a:moveTo>
                  <a:lnTo>
                    <a:pt x="3556002" y="1489710"/>
                  </a:lnTo>
                </a:path>
                <a:path w="3556000" h="2608579">
                  <a:moveTo>
                    <a:pt x="0" y="1860551"/>
                  </a:moveTo>
                  <a:lnTo>
                    <a:pt x="3556002" y="1860551"/>
                  </a:lnTo>
                </a:path>
                <a:path w="3556000" h="2608579">
                  <a:moveTo>
                    <a:pt x="0" y="2231391"/>
                  </a:moveTo>
                  <a:lnTo>
                    <a:pt x="3556002" y="2231391"/>
                  </a:lnTo>
                </a:path>
                <a:path w="3556000" h="2608579">
                  <a:moveTo>
                    <a:pt x="6350" y="0"/>
                  </a:moveTo>
                  <a:lnTo>
                    <a:pt x="6350" y="2608581"/>
                  </a:lnTo>
                </a:path>
                <a:path w="3556000" h="2608579">
                  <a:moveTo>
                    <a:pt x="3549652" y="0"/>
                  </a:moveTo>
                  <a:lnTo>
                    <a:pt x="3549652" y="2608581"/>
                  </a:lnTo>
                </a:path>
                <a:path w="3556000" h="2608579">
                  <a:moveTo>
                    <a:pt x="0" y="6350"/>
                  </a:moveTo>
                  <a:lnTo>
                    <a:pt x="3556002" y="6350"/>
                  </a:lnTo>
                </a:path>
                <a:path w="3556000" h="2608579">
                  <a:moveTo>
                    <a:pt x="0" y="2602231"/>
                  </a:moveTo>
                  <a:lnTo>
                    <a:pt x="3556002" y="260223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716197" y="1792046"/>
              <a:ext cx="821055" cy="451484"/>
            </a:xfrm>
            <a:custGeom>
              <a:avLst/>
              <a:gdLst/>
              <a:ahLst/>
              <a:cxnLst/>
              <a:rect l="l" t="t" r="r" b="b"/>
              <a:pathLst>
                <a:path w="821054" h="451485">
                  <a:moveTo>
                    <a:pt x="731380" y="0"/>
                  </a:moveTo>
                  <a:lnTo>
                    <a:pt x="595299" y="112852"/>
                  </a:lnTo>
                  <a:lnTo>
                    <a:pt x="651725" y="112852"/>
                  </a:lnTo>
                  <a:lnTo>
                    <a:pt x="634951" y="147264"/>
                  </a:lnTo>
                  <a:lnTo>
                    <a:pt x="614066" y="180372"/>
                  </a:lnTo>
                  <a:lnTo>
                    <a:pt x="589268" y="212074"/>
                  </a:lnTo>
                  <a:lnTo>
                    <a:pt x="560752" y="242268"/>
                  </a:lnTo>
                  <a:lnTo>
                    <a:pt x="528714" y="270854"/>
                  </a:lnTo>
                  <a:lnTo>
                    <a:pt x="493352" y="297729"/>
                  </a:lnTo>
                  <a:lnTo>
                    <a:pt x="454860" y="322793"/>
                  </a:lnTo>
                  <a:lnTo>
                    <a:pt x="413435" y="345943"/>
                  </a:lnTo>
                  <a:lnTo>
                    <a:pt x="369274" y="367078"/>
                  </a:lnTo>
                  <a:lnTo>
                    <a:pt x="322572" y="386096"/>
                  </a:lnTo>
                  <a:lnTo>
                    <a:pt x="273526" y="402896"/>
                  </a:lnTo>
                  <a:lnTo>
                    <a:pt x="222332" y="417377"/>
                  </a:lnTo>
                  <a:lnTo>
                    <a:pt x="169187" y="429437"/>
                  </a:lnTo>
                  <a:lnTo>
                    <a:pt x="114285" y="438974"/>
                  </a:lnTo>
                  <a:lnTo>
                    <a:pt x="57824" y="445887"/>
                  </a:lnTo>
                  <a:lnTo>
                    <a:pt x="0" y="450075"/>
                  </a:lnTo>
                  <a:lnTo>
                    <a:pt x="58611" y="451431"/>
                  </a:lnTo>
                  <a:lnTo>
                    <a:pt x="116435" y="449934"/>
                  </a:lnTo>
                  <a:lnTo>
                    <a:pt x="173261" y="445675"/>
                  </a:lnTo>
                  <a:lnTo>
                    <a:pt x="228884" y="438748"/>
                  </a:lnTo>
                  <a:lnTo>
                    <a:pt x="283094" y="429242"/>
                  </a:lnTo>
                  <a:lnTo>
                    <a:pt x="335683" y="417251"/>
                  </a:lnTo>
                  <a:lnTo>
                    <a:pt x="386443" y="402865"/>
                  </a:lnTo>
                  <a:lnTo>
                    <a:pt x="435166" y="386177"/>
                  </a:lnTo>
                  <a:lnTo>
                    <a:pt x="481644" y="367279"/>
                  </a:lnTo>
                  <a:lnTo>
                    <a:pt x="525669" y="346261"/>
                  </a:lnTo>
                  <a:lnTo>
                    <a:pt x="567032" y="323216"/>
                  </a:lnTo>
                  <a:lnTo>
                    <a:pt x="605526" y="298236"/>
                  </a:lnTo>
                  <a:lnTo>
                    <a:pt x="640943" y="271413"/>
                  </a:lnTo>
                  <a:lnTo>
                    <a:pt x="673073" y="242837"/>
                  </a:lnTo>
                  <a:lnTo>
                    <a:pt x="701710" y="212602"/>
                  </a:lnTo>
                  <a:lnTo>
                    <a:pt x="726645" y="180798"/>
                  </a:lnTo>
                  <a:lnTo>
                    <a:pt x="747671" y="147517"/>
                  </a:lnTo>
                  <a:lnTo>
                    <a:pt x="764578" y="112852"/>
                  </a:lnTo>
                  <a:lnTo>
                    <a:pt x="821004" y="112852"/>
                  </a:lnTo>
                  <a:lnTo>
                    <a:pt x="731380" y="0"/>
                  </a:lnTo>
                  <a:close/>
                </a:path>
              </a:pathLst>
            </a:custGeom>
            <a:solidFill>
              <a:srgbClr val="93CDD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928391" y="1792046"/>
              <a:ext cx="844550" cy="451484"/>
            </a:xfrm>
            <a:custGeom>
              <a:avLst/>
              <a:gdLst/>
              <a:ahLst/>
              <a:cxnLst/>
              <a:rect l="l" t="t" r="r" b="b"/>
              <a:pathLst>
                <a:path w="844550" h="451485">
                  <a:moveTo>
                    <a:pt x="112852" y="0"/>
                  </a:moveTo>
                  <a:lnTo>
                    <a:pt x="0" y="0"/>
                  </a:lnTo>
                  <a:lnTo>
                    <a:pt x="2424" y="37023"/>
                  </a:lnTo>
                  <a:lnTo>
                    <a:pt x="21256" y="108481"/>
                  </a:lnTo>
                  <a:lnTo>
                    <a:pt x="57476" y="175713"/>
                  </a:lnTo>
                  <a:lnTo>
                    <a:pt x="81636" y="207454"/>
                  </a:lnTo>
                  <a:lnTo>
                    <a:pt x="109579" y="237789"/>
                  </a:lnTo>
                  <a:lnTo>
                    <a:pt x="141115" y="266603"/>
                  </a:lnTo>
                  <a:lnTo>
                    <a:pt x="176058" y="293780"/>
                  </a:lnTo>
                  <a:lnTo>
                    <a:pt x="214218" y="319203"/>
                  </a:lnTo>
                  <a:lnTo>
                    <a:pt x="255408" y="342756"/>
                  </a:lnTo>
                  <a:lnTo>
                    <a:pt x="299439" y="364323"/>
                  </a:lnTo>
                  <a:lnTo>
                    <a:pt x="346123" y="383788"/>
                  </a:lnTo>
                  <a:lnTo>
                    <a:pt x="395271" y="401034"/>
                  </a:lnTo>
                  <a:lnTo>
                    <a:pt x="446696" y="415946"/>
                  </a:lnTo>
                  <a:lnTo>
                    <a:pt x="500210" y="428407"/>
                  </a:lnTo>
                  <a:lnTo>
                    <a:pt x="555623" y="438302"/>
                  </a:lnTo>
                  <a:lnTo>
                    <a:pt x="612748" y="445513"/>
                  </a:lnTo>
                  <a:lnTo>
                    <a:pt x="671396" y="449925"/>
                  </a:lnTo>
                  <a:lnTo>
                    <a:pt x="731380" y="451421"/>
                  </a:lnTo>
                  <a:lnTo>
                    <a:pt x="844232" y="451421"/>
                  </a:lnTo>
                  <a:lnTo>
                    <a:pt x="784248" y="449925"/>
                  </a:lnTo>
                  <a:lnTo>
                    <a:pt x="725600" y="445513"/>
                  </a:lnTo>
                  <a:lnTo>
                    <a:pt x="668475" y="438302"/>
                  </a:lnTo>
                  <a:lnTo>
                    <a:pt x="613062" y="428407"/>
                  </a:lnTo>
                  <a:lnTo>
                    <a:pt x="559549" y="415946"/>
                  </a:lnTo>
                  <a:lnTo>
                    <a:pt x="508124" y="401034"/>
                  </a:lnTo>
                  <a:lnTo>
                    <a:pt x="458975" y="383788"/>
                  </a:lnTo>
                  <a:lnTo>
                    <a:pt x="412291" y="364323"/>
                  </a:lnTo>
                  <a:lnTo>
                    <a:pt x="368260" y="342756"/>
                  </a:lnTo>
                  <a:lnTo>
                    <a:pt x="327071" y="319203"/>
                  </a:lnTo>
                  <a:lnTo>
                    <a:pt x="288910" y="293780"/>
                  </a:lnTo>
                  <a:lnTo>
                    <a:pt x="253968" y="266603"/>
                  </a:lnTo>
                  <a:lnTo>
                    <a:pt x="222431" y="237789"/>
                  </a:lnTo>
                  <a:lnTo>
                    <a:pt x="194488" y="207454"/>
                  </a:lnTo>
                  <a:lnTo>
                    <a:pt x="170328" y="175713"/>
                  </a:lnTo>
                  <a:lnTo>
                    <a:pt x="150139" y="142684"/>
                  </a:lnTo>
                  <a:lnTo>
                    <a:pt x="122424" y="73223"/>
                  </a:lnTo>
                  <a:lnTo>
                    <a:pt x="115276" y="37023"/>
                  </a:lnTo>
                  <a:lnTo>
                    <a:pt x="112852" y="0"/>
                  </a:lnTo>
                  <a:close/>
                </a:path>
              </a:pathLst>
            </a:custGeom>
            <a:solidFill>
              <a:srgbClr val="76A5B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928391" y="1792046"/>
              <a:ext cx="1609090" cy="451484"/>
            </a:xfrm>
            <a:custGeom>
              <a:avLst/>
              <a:gdLst/>
              <a:ahLst/>
              <a:cxnLst/>
              <a:rect l="l" t="t" r="r" b="b"/>
              <a:pathLst>
                <a:path w="1609089" h="451485">
                  <a:moveTo>
                    <a:pt x="787802" y="450066"/>
                  </a:moveTo>
                  <a:lnTo>
                    <a:pt x="845626" y="445878"/>
                  </a:lnTo>
                  <a:lnTo>
                    <a:pt x="902086" y="438965"/>
                  </a:lnTo>
                  <a:lnTo>
                    <a:pt x="956988" y="429427"/>
                  </a:lnTo>
                  <a:lnTo>
                    <a:pt x="1010134" y="417368"/>
                  </a:lnTo>
                  <a:lnTo>
                    <a:pt x="1061328" y="402887"/>
                  </a:lnTo>
                  <a:lnTo>
                    <a:pt x="1110375" y="386087"/>
                  </a:lnTo>
                  <a:lnTo>
                    <a:pt x="1157077" y="367069"/>
                  </a:lnTo>
                  <a:lnTo>
                    <a:pt x="1201239" y="345934"/>
                  </a:lnTo>
                  <a:lnTo>
                    <a:pt x="1242664" y="322785"/>
                  </a:lnTo>
                  <a:lnTo>
                    <a:pt x="1281157" y="297723"/>
                  </a:lnTo>
                  <a:lnTo>
                    <a:pt x="1316520" y="270848"/>
                  </a:lnTo>
                  <a:lnTo>
                    <a:pt x="1348558" y="242264"/>
                  </a:lnTo>
                  <a:lnTo>
                    <a:pt x="1377074" y="212070"/>
                  </a:lnTo>
                  <a:lnTo>
                    <a:pt x="1401872" y="180369"/>
                  </a:lnTo>
                  <a:lnTo>
                    <a:pt x="1422757" y="147263"/>
                  </a:lnTo>
                  <a:lnTo>
                    <a:pt x="1439530" y="112853"/>
                  </a:lnTo>
                  <a:lnTo>
                    <a:pt x="1383100" y="112854"/>
                  </a:lnTo>
                  <a:lnTo>
                    <a:pt x="1519180" y="0"/>
                  </a:lnTo>
                  <a:lnTo>
                    <a:pt x="1608810" y="112854"/>
                  </a:lnTo>
                  <a:lnTo>
                    <a:pt x="1552380" y="112854"/>
                  </a:lnTo>
                  <a:lnTo>
                    <a:pt x="1535542" y="147386"/>
                  </a:lnTo>
                  <a:lnTo>
                    <a:pt x="1514590" y="180575"/>
                  </a:lnTo>
                  <a:lnTo>
                    <a:pt x="1489726" y="212323"/>
                  </a:lnTo>
                  <a:lnTo>
                    <a:pt x="1461153" y="242535"/>
                  </a:lnTo>
                  <a:lnTo>
                    <a:pt x="1429074" y="271113"/>
                  </a:lnTo>
                  <a:lnTo>
                    <a:pt x="1393690" y="297960"/>
                  </a:lnTo>
                  <a:lnTo>
                    <a:pt x="1355203" y="322980"/>
                  </a:lnTo>
                  <a:lnTo>
                    <a:pt x="1313817" y="346077"/>
                  </a:lnTo>
                  <a:lnTo>
                    <a:pt x="1269734" y="367153"/>
                  </a:lnTo>
                  <a:lnTo>
                    <a:pt x="1223155" y="386111"/>
                  </a:lnTo>
                  <a:lnTo>
                    <a:pt x="1174283" y="402856"/>
                  </a:lnTo>
                  <a:lnTo>
                    <a:pt x="1123320" y="417290"/>
                  </a:lnTo>
                  <a:lnTo>
                    <a:pt x="1070469" y="429316"/>
                  </a:lnTo>
                  <a:lnTo>
                    <a:pt x="1015932" y="438838"/>
                  </a:lnTo>
                  <a:lnTo>
                    <a:pt x="959911" y="445760"/>
                  </a:lnTo>
                  <a:lnTo>
                    <a:pt x="902609" y="449983"/>
                  </a:lnTo>
                  <a:lnTo>
                    <a:pt x="844228" y="451413"/>
                  </a:lnTo>
                  <a:lnTo>
                    <a:pt x="731376" y="451412"/>
                  </a:lnTo>
                  <a:lnTo>
                    <a:pt x="671392" y="449915"/>
                  </a:lnTo>
                  <a:lnTo>
                    <a:pt x="612743" y="445504"/>
                  </a:lnTo>
                  <a:lnTo>
                    <a:pt x="555618" y="438293"/>
                  </a:lnTo>
                  <a:lnTo>
                    <a:pt x="500204" y="428398"/>
                  </a:lnTo>
                  <a:lnTo>
                    <a:pt x="446691" y="415938"/>
                  </a:lnTo>
                  <a:lnTo>
                    <a:pt x="395266" y="401026"/>
                  </a:lnTo>
                  <a:lnTo>
                    <a:pt x="346118" y="383780"/>
                  </a:lnTo>
                  <a:lnTo>
                    <a:pt x="299434" y="364315"/>
                  </a:lnTo>
                  <a:lnTo>
                    <a:pt x="255404" y="342749"/>
                  </a:lnTo>
                  <a:lnTo>
                    <a:pt x="214215" y="319196"/>
                  </a:lnTo>
                  <a:lnTo>
                    <a:pt x="176055" y="293774"/>
                  </a:lnTo>
                  <a:lnTo>
                    <a:pt x="141113" y="266598"/>
                  </a:lnTo>
                  <a:lnTo>
                    <a:pt x="109576" y="237784"/>
                  </a:lnTo>
                  <a:lnTo>
                    <a:pt x="81634" y="207449"/>
                  </a:lnTo>
                  <a:lnTo>
                    <a:pt x="57475" y="175710"/>
                  </a:lnTo>
                  <a:lnTo>
                    <a:pt x="37286" y="142681"/>
                  </a:lnTo>
                  <a:lnTo>
                    <a:pt x="9572" y="73221"/>
                  </a:lnTo>
                  <a:lnTo>
                    <a:pt x="0" y="0"/>
                  </a:lnTo>
                  <a:lnTo>
                    <a:pt x="112854" y="0"/>
                  </a:lnTo>
                  <a:lnTo>
                    <a:pt x="115278" y="37022"/>
                  </a:lnTo>
                  <a:lnTo>
                    <a:pt x="122426" y="73221"/>
                  </a:lnTo>
                  <a:lnTo>
                    <a:pt x="150140" y="142681"/>
                  </a:lnTo>
                  <a:lnTo>
                    <a:pt x="170329" y="175710"/>
                  </a:lnTo>
                  <a:lnTo>
                    <a:pt x="194488" y="207449"/>
                  </a:lnTo>
                  <a:lnTo>
                    <a:pt x="222430" y="237784"/>
                  </a:lnTo>
                  <a:lnTo>
                    <a:pt x="253967" y="266598"/>
                  </a:lnTo>
                  <a:lnTo>
                    <a:pt x="288909" y="293774"/>
                  </a:lnTo>
                  <a:lnTo>
                    <a:pt x="327069" y="319196"/>
                  </a:lnTo>
                  <a:lnTo>
                    <a:pt x="368258" y="342749"/>
                  </a:lnTo>
                  <a:lnTo>
                    <a:pt x="412288" y="364315"/>
                  </a:lnTo>
                  <a:lnTo>
                    <a:pt x="458972" y="383780"/>
                  </a:lnTo>
                  <a:lnTo>
                    <a:pt x="508120" y="401026"/>
                  </a:lnTo>
                  <a:lnTo>
                    <a:pt x="559545" y="415938"/>
                  </a:lnTo>
                  <a:lnTo>
                    <a:pt x="613058" y="428398"/>
                  </a:lnTo>
                  <a:lnTo>
                    <a:pt x="668471" y="438293"/>
                  </a:lnTo>
                  <a:lnTo>
                    <a:pt x="725596" y="445504"/>
                  </a:lnTo>
                  <a:lnTo>
                    <a:pt x="784245" y="449915"/>
                  </a:lnTo>
                  <a:lnTo>
                    <a:pt x="844229" y="451412"/>
                  </a:lnTo>
                </a:path>
              </a:pathLst>
            </a:custGeom>
            <a:ln w="9525">
              <a:solidFill>
                <a:srgbClr val="31859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164994" y="1129113"/>
            <a:ext cx="235966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13" dirty="0">
                <a:latin typeface="Trebuchet MS"/>
                <a:cs typeface="Trebuchet MS"/>
              </a:rPr>
              <a:t>With </a:t>
            </a:r>
            <a:r>
              <a:rPr sz="2400" spc="7" dirty="0">
                <a:latin typeface="Trebuchet MS"/>
                <a:cs typeface="Trebuchet MS"/>
              </a:rPr>
              <a:t>a </a:t>
            </a:r>
            <a:r>
              <a:rPr sz="2333" spc="-7" dirty="0">
                <a:latin typeface="Trebuchet MS"/>
                <a:cs typeface="Trebuchet MS"/>
              </a:rPr>
              <a:t>stride </a:t>
            </a:r>
            <a:r>
              <a:rPr sz="2400" spc="-13" dirty="0">
                <a:latin typeface="Trebuchet MS"/>
                <a:cs typeface="Trebuchet MS"/>
              </a:rPr>
              <a:t>of</a:t>
            </a:r>
            <a:r>
              <a:rPr sz="2400" spc="-507" dirty="0">
                <a:latin typeface="Trebuchet MS"/>
                <a:cs typeface="Trebuchet MS"/>
              </a:rPr>
              <a:t> </a:t>
            </a: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181503" y="6542023"/>
            <a:ext cx="33020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1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55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6066" y="2626583"/>
            <a:ext cx="369332" cy="1535853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3" dirty="0">
                <a:latin typeface="Trebuchet MS"/>
                <a:cs typeface="Trebuchet MS"/>
              </a:rPr>
              <a:t>Image</a:t>
            </a:r>
            <a:r>
              <a:rPr sz="2400" spc="-213" dirty="0">
                <a:latin typeface="Trebuchet MS"/>
                <a:cs typeface="Trebuchet MS"/>
              </a:rPr>
              <a:t> </a:t>
            </a:r>
            <a:r>
              <a:rPr sz="2400" spc="-227" dirty="0">
                <a:latin typeface="DejaVu Serif"/>
                <a:cs typeface="DejaVu Serif"/>
              </a:rPr>
              <a:t>7×7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59169" y="1115569"/>
            <a:ext cx="1153159" cy="16588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667" spc="-113" dirty="0">
                <a:latin typeface="Trebuchet MS"/>
                <a:cs typeface="Trebuchet MS"/>
              </a:rPr>
              <a:t>Input:  </a:t>
            </a:r>
            <a:r>
              <a:rPr sz="2667" spc="-147" dirty="0">
                <a:latin typeface="Trebuchet MS"/>
                <a:cs typeface="Trebuchet MS"/>
              </a:rPr>
              <a:t>Filter:  </a:t>
            </a:r>
            <a:r>
              <a:rPr sz="2667" spc="-93" dirty="0">
                <a:latin typeface="Trebuchet MS"/>
                <a:cs typeface="Trebuchet MS"/>
              </a:rPr>
              <a:t>Stride:  </a:t>
            </a:r>
            <a:r>
              <a:rPr sz="2667" spc="152" dirty="0">
                <a:latin typeface="Trebuchet MS"/>
                <a:cs typeface="Trebuchet MS"/>
              </a:rPr>
              <a:t>Ou</a:t>
            </a:r>
            <a:r>
              <a:rPr sz="2667" spc="-247" dirty="0">
                <a:latin typeface="Trebuchet MS"/>
                <a:cs typeface="Trebuchet MS"/>
              </a:rPr>
              <a:t>t</a:t>
            </a:r>
            <a:r>
              <a:rPr sz="2667" spc="120" dirty="0">
                <a:latin typeface="Trebuchet MS"/>
                <a:cs typeface="Trebuchet MS"/>
              </a:rPr>
              <a:t>p</a:t>
            </a:r>
            <a:r>
              <a:rPr sz="2667" spc="87" dirty="0">
                <a:latin typeface="Trebuchet MS"/>
                <a:cs typeface="Trebuchet MS"/>
              </a:rPr>
              <a:t>u</a:t>
            </a:r>
            <a:r>
              <a:rPr sz="2667" spc="-247" dirty="0">
                <a:latin typeface="Trebuchet MS"/>
                <a:cs typeface="Trebuchet MS"/>
              </a:rPr>
              <a:t>t</a:t>
            </a:r>
            <a:r>
              <a:rPr sz="2667" spc="-540" dirty="0">
                <a:latin typeface="Trebuchet MS"/>
                <a:cs typeface="Trebuchet MS"/>
              </a:rPr>
              <a:t>: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53145" y="1115568"/>
            <a:ext cx="710353" cy="16588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spcBef>
                <a:spcPts val="133"/>
              </a:spcBef>
            </a:pPr>
            <a:r>
              <a:rPr sz="2667" spc="-260" dirty="0">
                <a:latin typeface="DejaVu Serif"/>
                <a:cs typeface="DejaVu Serif"/>
              </a:rPr>
              <a:t>7×7</a:t>
            </a:r>
            <a:endParaRPr sz="2667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</a:pPr>
            <a:r>
              <a:rPr sz="2667" spc="-260" dirty="0">
                <a:latin typeface="DejaVu Serif"/>
                <a:cs typeface="DejaVu Serif"/>
              </a:rPr>
              <a:t>3×3</a:t>
            </a:r>
            <a:endParaRPr sz="2667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</a:pPr>
            <a:r>
              <a:rPr sz="2667" spc="-220" dirty="0">
                <a:latin typeface="DejaVu Serif"/>
                <a:cs typeface="DejaVu Serif"/>
              </a:rPr>
              <a:t>3</a:t>
            </a:r>
            <a:endParaRPr sz="2667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</a:pPr>
            <a:r>
              <a:rPr sz="2667" spc="-305" dirty="0">
                <a:latin typeface="DejaVu Serif"/>
                <a:cs typeface="DejaVu Serif"/>
              </a:rPr>
              <a:t>? </a:t>
            </a:r>
            <a:r>
              <a:rPr sz="2667" spc="-333" dirty="0">
                <a:latin typeface="DejaVu Serif"/>
                <a:cs typeface="DejaVu Serif"/>
              </a:rPr>
              <a:t>×</a:t>
            </a:r>
            <a:r>
              <a:rPr sz="2667" spc="-353" dirty="0">
                <a:latin typeface="DejaVu Serif"/>
                <a:cs typeface="DejaVu Serif"/>
              </a:rPr>
              <a:t> </a:t>
            </a:r>
            <a:r>
              <a:rPr sz="2667" spc="-305" dirty="0">
                <a:latin typeface="DejaVu Serif"/>
                <a:cs typeface="DejaVu Serif"/>
              </a:rPr>
              <a:t>?</a:t>
            </a:r>
            <a:endParaRPr sz="2667">
              <a:latin typeface="DejaVu Serif"/>
              <a:cs typeface="DejaVu Serif"/>
            </a:endParaRP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3301" y="327387"/>
            <a:ext cx="7644553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33" dirty="0"/>
              <a:t>Convolution </a:t>
            </a:r>
            <a:r>
              <a:rPr spc="33" dirty="0"/>
              <a:t>Layers:</a:t>
            </a:r>
            <a:r>
              <a:rPr spc="-527" dirty="0"/>
              <a:t> </a:t>
            </a:r>
            <a:r>
              <a:rPr spc="33" dirty="0"/>
              <a:t>Stride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4936" y="1597541"/>
            <a:ext cx="6395720" cy="3478107"/>
            <a:chOff x="626202" y="1198156"/>
            <a:chExt cx="4796790" cy="2608580"/>
          </a:xfrm>
        </p:grpSpPr>
        <p:sp>
          <p:nvSpPr>
            <p:cNvPr id="4" name="object 4"/>
            <p:cNvSpPr/>
            <p:nvPr/>
          </p:nvSpPr>
          <p:spPr>
            <a:xfrm>
              <a:off x="3669665" y="1204505"/>
              <a:ext cx="506730" cy="1112520"/>
            </a:xfrm>
            <a:custGeom>
              <a:avLst/>
              <a:gdLst/>
              <a:ahLst/>
              <a:cxnLst/>
              <a:rect l="l" t="t" r="r" b="b"/>
              <a:pathLst>
                <a:path w="506729" h="1112520">
                  <a:moveTo>
                    <a:pt x="506183" y="741692"/>
                  </a:moveTo>
                  <a:lnTo>
                    <a:pt x="0" y="741692"/>
                  </a:lnTo>
                  <a:lnTo>
                    <a:pt x="0" y="1112520"/>
                  </a:lnTo>
                  <a:lnTo>
                    <a:pt x="506183" y="1112520"/>
                  </a:lnTo>
                  <a:lnTo>
                    <a:pt x="506183" y="741692"/>
                  </a:lnTo>
                  <a:close/>
                </a:path>
                <a:path w="506729" h="1112520">
                  <a:moveTo>
                    <a:pt x="506183" y="0"/>
                  </a:moveTo>
                  <a:lnTo>
                    <a:pt x="0" y="0"/>
                  </a:lnTo>
                  <a:lnTo>
                    <a:pt x="0" y="370840"/>
                  </a:lnTo>
                  <a:lnTo>
                    <a:pt x="0" y="741680"/>
                  </a:lnTo>
                  <a:lnTo>
                    <a:pt x="506183" y="741680"/>
                  </a:lnTo>
                  <a:lnTo>
                    <a:pt x="506183" y="370840"/>
                  </a:lnTo>
                  <a:lnTo>
                    <a:pt x="506183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626202" y="1198156"/>
              <a:ext cx="3556000" cy="2608580"/>
            </a:xfrm>
            <a:custGeom>
              <a:avLst/>
              <a:gdLst/>
              <a:ahLst/>
              <a:cxnLst/>
              <a:rect l="l" t="t" r="r" b="b"/>
              <a:pathLst>
                <a:path w="3556000" h="2608579">
                  <a:moveTo>
                    <a:pt x="3043471" y="0"/>
                  </a:moveTo>
                  <a:lnTo>
                    <a:pt x="3043471" y="2608581"/>
                  </a:lnTo>
                </a:path>
                <a:path w="3556000" h="2608579">
                  <a:moveTo>
                    <a:pt x="512536" y="0"/>
                  </a:moveTo>
                  <a:lnTo>
                    <a:pt x="512536" y="2608581"/>
                  </a:lnTo>
                </a:path>
                <a:path w="3556000" h="2608579">
                  <a:moveTo>
                    <a:pt x="1018720" y="0"/>
                  </a:moveTo>
                  <a:lnTo>
                    <a:pt x="1018720" y="2608581"/>
                  </a:lnTo>
                </a:path>
                <a:path w="3556000" h="2608579">
                  <a:moveTo>
                    <a:pt x="1524910" y="0"/>
                  </a:moveTo>
                  <a:lnTo>
                    <a:pt x="1524910" y="2608581"/>
                  </a:lnTo>
                </a:path>
                <a:path w="3556000" h="2608579">
                  <a:moveTo>
                    <a:pt x="2031091" y="0"/>
                  </a:moveTo>
                  <a:lnTo>
                    <a:pt x="2031091" y="2608581"/>
                  </a:lnTo>
                </a:path>
                <a:path w="3556000" h="2608579">
                  <a:moveTo>
                    <a:pt x="2537281" y="0"/>
                  </a:moveTo>
                  <a:lnTo>
                    <a:pt x="2537281" y="2608581"/>
                  </a:lnTo>
                </a:path>
                <a:path w="3556000" h="2608579">
                  <a:moveTo>
                    <a:pt x="0" y="377190"/>
                  </a:moveTo>
                  <a:lnTo>
                    <a:pt x="3556002" y="377190"/>
                  </a:lnTo>
                </a:path>
                <a:path w="3556000" h="2608579">
                  <a:moveTo>
                    <a:pt x="0" y="748030"/>
                  </a:moveTo>
                  <a:lnTo>
                    <a:pt x="3556002" y="748030"/>
                  </a:lnTo>
                </a:path>
                <a:path w="3556000" h="2608579">
                  <a:moveTo>
                    <a:pt x="0" y="1118870"/>
                  </a:moveTo>
                  <a:lnTo>
                    <a:pt x="3556002" y="1118870"/>
                  </a:lnTo>
                </a:path>
                <a:path w="3556000" h="2608579">
                  <a:moveTo>
                    <a:pt x="0" y="1489710"/>
                  </a:moveTo>
                  <a:lnTo>
                    <a:pt x="3556002" y="1489710"/>
                  </a:lnTo>
                </a:path>
                <a:path w="3556000" h="2608579">
                  <a:moveTo>
                    <a:pt x="0" y="1860551"/>
                  </a:moveTo>
                  <a:lnTo>
                    <a:pt x="3556002" y="1860551"/>
                  </a:lnTo>
                </a:path>
                <a:path w="3556000" h="2608579">
                  <a:moveTo>
                    <a:pt x="0" y="2231391"/>
                  </a:moveTo>
                  <a:lnTo>
                    <a:pt x="3556002" y="2231391"/>
                  </a:lnTo>
                </a:path>
                <a:path w="3556000" h="2608579">
                  <a:moveTo>
                    <a:pt x="6350" y="0"/>
                  </a:moveTo>
                  <a:lnTo>
                    <a:pt x="6350" y="2608581"/>
                  </a:lnTo>
                </a:path>
                <a:path w="3556000" h="2608579">
                  <a:moveTo>
                    <a:pt x="3549652" y="0"/>
                  </a:moveTo>
                  <a:lnTo>
                    <a:pt x="3549652" y="2608581"/>
                  </a:lnTo>
                </a:path>
                <a:path w="3556000" h="2608579">
                  <a:moveTo>
                    <a:pt x="0" y="6350"/>
                  </a:moveTo>
                  <a:lnTo>
                    <a:pt x="3556002" y="6350"/>
                  </a:lnTo>
                </a:path>
                <a:path w="3556000" h="2608579">
                  <a:moveTo>
                    <a:pt x="0" y="2602231"/>
                  </a:moveTo>
                  <a:lnTo>
                    <a:pt x="3556002" y="260223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4081272" y="1676400"/>
              <a:ext cx="1341120" cy="12435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4294911" y="1870697"/>
              <a:ext cx="1086485" cy="988694"/>
            </a:xfrm>
            <a:custGeom>
              <a:avLst/>
              <a:gdLst/>
              <a:ahLst/>
              <a:cxnLst/>
              <a:rect l="l" t="t" r="r" b="b"/>
              <a:pathLst>
                <a:path w="1086485" h="988694">
                  <a:moveTo>
                    <a:pt x="146211" y="93979"/>
                  </a:moveTo>
                  <a:lnTo>
                    <a:pt x="107829" y="136318"/>
                  </a:lnTo>
                  <a:lnTo>
                    <a:pt x="1047610" y="988263"/>
                  </a:lnTo>
                  <a:lnTo>
                    <a:pt x="1085989" y="945921"/>
                  </a:lnTo>
                  <a:lnTo>
                    <a:pt x="146211" y="93979"/>
                  </a:lnTo>
                  <a:close/>
                </a:path>
                <a:path w="1086485" h="988694">
                  <a:moveTo>
                    <a:pt x="0" y="0"/>
                  </a:moveTo>
                  <a:lnTo>
                    <a:pt x="69443" y="178663"/>
                  </a:lnTo>
                  <a:lnTo>
                    <a:pt x="107829" y="136318"/>
                  </a:lnTo>
                  <a:lnTo>
                    <a:pt x="86664" y="117132"/>
                  </a:lnTo>
                  <a:lnTo>
                    <a:pt x="125044" y="74790"/>
                  </a:lnTo>
                  <a:lnTo>
                    <a:pt x="163606" y="74790"/>
                  </a:lnTo>
                  <a:lnTo>
                    <a:pt x="184594" y="51638"/>
                  </a:lnTo>
                  <a:lnTo>
                    <a:pt x="0" y="0"/>
                  </a:lnTo>
                  <a:close/>
                </a:path>
                <a:path w="1086485" h="988694">
                  <a:moveTo>
                    <a:pt x="125044" y="74790"/>
                  </a:moveTo>
                  <a:lnTo>
                    <a:pt x="86664" y="117132"/>
                  </a:lnTo>
                  <a:lnTo>
                    <a:pt x="107829" y="136318"/>
                  </a:lnTo>
                  <a:lnTo>
                    <a:pt x="146211" y="93979"/>
                  </a:lnTo>
                  <a:lnTo>
                    <a:pt x="125044" y="74790"/>
                  </a:lnTo>
                  <a:close/>
                </a:path>
                <a:path w="1086485" h="988694">
                  <a:moveTo>
                    <a:pt x="163606" y="74790"/>
                  </a:moveTo>
                  <a:lnTo>
                    <a:pt x="125044" y="74790"/>
                  </a:lnTo>
                  <a:lnTo>
                    <a:pt x="146211" y="93979"/>
                  </a:lnTo>
                  <a:lnTo>
                    <a:pt x="163606" y="7479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64994" y="1129113"/>
            <a:ext cx="235966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13" dirty="0">
                <a:latin typeface="Trebuchet MS"/>
                <a:cs typeface="Trebuchet MS"/>
              </a:rPr>
              <a:t>With </a:t>
            </a:r>
            <a:r>
              <a:rPr sz="2400" spc="7" dirty="0">
                <a:latin typeface="Trebuchet MS"/>
                <a:cs typeface="Trebuchet MS"/>
              </a:rPr>
              <a:t>a </a:t>
            </a:r>
            <a:r>
              <a:rPr sz="2333" spc="-7" dirty="0">
                <a:latin typeface="Trebuchet MS"/>
                <a:cs typeface="Trebuchet MS"/>
              </a:rPr>
              <a:t>stride </a:t>
            </a:r>
            <a:r>
              <a:rPr sz="2400" spc="-13" dirty="0">
                <a:latin typeface="Trebuchet MS"/>
                <a:cs typeface="Trebuchet MS"/>
              </a:rPr>
              <a:t>of</a:t>
            </a:r>
            <a:r>
              <a:rPr sz="2400" spc="-507" dirty="0">
                <a:latin typeface="Trebuchet MS"/>
                <a:cs typeface="Trebuchet MS"/>
              </a:rPr>
              <a:t> </a:t>
            </a: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181503" y="6542023"/>
            <a:ext cx="33020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1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56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00987" y="4009136"/>
            <a:ext cx="5469467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167" dirty="0">
                <a:latin typeface="Trebuchet MS"/>
                <a:cs typeface="Trebuchet MS"/>
              </a:rPr>
              <a:t>Does </a:t>
            </a:r>
            <a:r>
              <a:rPr sz="2667" spc="-20" dirty="0">
                <a:latin typeface="Trebuchet MS"/>
                <a:cs typeface="Trebuchet MS"/>
              </a:rPr>
              <a:t>not </a:t>
            </a:r>
            <a:r>
              <a:rPr sz="2667" spc="-33" dirty="0">
                <a:latin typeface="Trebuchet MS"/>
                <a:cs typeface="Trebuchet MS"/>
              </a:rPr>
              <a:t>really </a:t>
            </a:r>
            <a:r>
              <a:rPr sz="2667" spc="-213" dirty="0">
                <a:latin typeface="Trebuchet MS"/>
                <a:cs typeface="Trebuchet MS"/>
              </a:rPr>
              <a:t>fit </a:t>
            </a:r>
            <a:r>
              <a:rPr sz="2667" spc="-27" dirty="0">
                <a:latin typeface="Trebuchet MS"/>
                <a:cs typeface="Trebuchet MS"/>
              </a:rPr>
              <a:t>(remainder</a:t>
            </a:r>
            <a:r>
              <a:rPr sz="2667" spc="-545" dirty="0">
                <a:latin typeface="Trebuchet MS"/>
                <a:cs typeface="Trebuchet MS"/>
              </a:rPr>
              <a:t> </a:t>
            </a:r>
            <a:r>
              <a:rPr sz="2667" spc="-160" dirty="0">
                <a:latin typeface="Trebuchet MS"/>
                <a:cs typeface="Trebuchet MS"/>
              </a:rPr>
              <a:t>left)</a:t>
            </a:r>
            <a:endParaRPr sz="2667">
              <a:latin typeface="Trebuchet MS"/>
              <a:cs typeface="Trebuchet MS"/>
            </a:endParaRPr>
          </a:p>
          <a:p>
            <a:pPr marL="16933"/>
            <a:r>
              <a:rPr sz="2667" dirty="0">
                <a:solidFill>
                  <a:srgbClr val="C00000"/>
                </a:solidFill>
                <a:latin typeface="Wingdings"/>
                <a:cs typeface="Wingdings"/>
              </a:rPr>
              <a:t></a:t>
            </a:r>
            <a:r>
              <a:rPr sz="2667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667" spc="-27" dirty="0">
                <a:solidFill>
                  <a:srgbClr val="C00000"/>
                </a:solidFill>
                <a:latin typeface="Trebuchet MS"/>
                <a:cs typeface="Trebuchet MS"/>
              </a:rPr>
              <a:t>Illegal </a:t>
            </a:r>
            <a:r>
              <a:rPr sz="2667" spc="-40" dirty="0">
                <a:solidFill>
                  <a:srgbClr val="C00000"/>
                </a:solidFill>
                <a:latin typeface="Trebuchet MS"/>
                <a:cs typeface="Trebuchet MS"/>
              </a:rPr>
              <a:t>stride </a:t>
            </a:r>
            <a:r>
              <a:rPr sz="2667" spc="-67" dirty="0">
                <a:solidFill>
                  <a:srgbClr val="C00000"/>
                </a:solidFill>
                <a:latin typeface="Trebuchet MS"/>
                <a:cs typeface="Trebuchet MS"/>
              </a:rPr>
              <a:t>for </a:t>
            </a:r>
            <a:r>
              <a:rPr sz="2667" spc="-40" dirty="0">
                <a:solidFill>
                  <a:srgbClr val="C00000"/>
                </a:solidFill>
                <a:latin typeface="Trebuchet MS"/>
                <a:cs typeface="Trebuchet MS"/>
              </a:rPr>
              <a:t>input </a:t>
            </a:r>
            <a:r>
              <a:rPr sz="2667" spc="-167" dirty="0">
                <a:solidFill>
                  <a:srgbClr val="C00000"/>
                </a:solidFill>
                <a:latin typeface="Trebuchet MS"/>
                <a:cs typeface="Trebuchet MS"/>
              </a:rPr>
              <a:t>&amp; </a:t>
            </a:r>
            <a:r>
              <a:rPr sz="2667" spc="-140" dirty="0">
                <a:solidFill>
                  <a:srgbClr val="C00000"/>
                </a:solidFill>
                <a:latin typeface="Trebuchet MS"/>
                <a:cs typeface="Trebuchet MS"/>
              </a:rPr>
              <a:t>filter</a:t>
            </a:r>
            <a:r>
              <a:rPr sz="2667" spc="-42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667" spc="-60" dirty="0">
                <a:solidFill>
                  <a:srgbClr val="C00000"/>
                </a:solidFill>
                <a:latin typeface="Trebuchet MS"/>
                <a:cs typeface="Trebuchet MS"/>
              </a:rPr>
              <a:t>size!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6066" y="2626583"/>
            <a:ext cx="369332" cy="1535853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3" dirty="0">
                <a:latin typeface="Trebuchet MS"/>
                <a:cs typeface="Trebuchet MS"/>
              </a:rPr>
              <a:t>Image</a:t>
            </a:r>
            <a:r>
              <a:rPr sz="2400" spc="-213" dirty="0">
                <a:latin typeface="Trebuchet MS"/>
                <a:cs typeface="Trebuchet MS"/>
              </a:rPr>
              <a:t> </a:t>
            </a:r>
            <a:r>
              <a:rPr sz="2400" spc="-227" dirty="0">
                <a:latin typeface="DejaVu Serif"/>
                <a:cs typeface="DejaVu Serif"/>
              </a:rPr>
              <a:t>7×7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59169" y="1115569"/>
            <a:ext cx="1153159" cy="16588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667" spc="-113" dirty="0">
                <a:latin typeface="Trebuchet MS"/>
                <a:cs typeface="Trebuchet MS"/>
              </a:rPr>
              <a:t>Input:  </a:t>
            </a:r>
            <a:r>
              <a:rPr sz="2667" spc="-147" dirty="0">
                <a:latin typeface="Trebuchet MS"/>
                <a:cs typeface="Trebuchet MS"/>
              </a:rPr>
              <a:t>Filter:  </a:t>
            </a:r>
            <a:r>
              <a:rPr sz="2667" spc="-93" dirty="0">
                <a:latin typeface="Trebuchet MS"/>
                <a:cs typeface="Trebuchet MS"/>
              </a:rPr>
              <a:t>Stride:  </a:t>
            </a:r>
            <a:r>
              <a:rPr sz="2667" spc="152" dirty="0">
                <a:latin typeface="Trebuchet MS"/>
                <a:cs typeface="Trebuchet MS"/>
              </a:rPr>
              <a:t>Ou</a:t>
            </a:r>
            <a:r>
              <a:rPr sz="2667" spc="-247" dirty="0">
                <a:latin typeface="Trebuchet MS"/>
                <a:cs typeface="Trebuchet MS"/>
              </a:rPr>
              <a:t>t</a:t>
            </a:r>
            <a:r>
              <a:rPr sz="2667" spc="120" dirty="0">
                <a:latin typeface="Trebuchet MS"/>
                <a:cs typeface="Trebuchet MS"/>
              </a:rPr>
              <a:t>p</a:t>
            </a:r>
            <a:r>
              <a:rPr sz="2667" spc="87" dirty="0">
                <a:latin typeface="Trebuchet MS"/>
                <a:cs typeface="Trebuchet MS"/>
              </a:rPr>
              <a:t>u</a:t>
            </a:r>
            <a:r>
              <a:rPr sz="2667" spc="-247" dirty="0">
                <a:latin typeface="Trebuchet MS"/>
                <a:cs typeface="Trebuchet MS"/>
              </a:rPr>
              <a:t>t</a:t>
            </a:r>
            <a:r>
              <a:rPr sz="2667" spc="-540" dirty="0">
                <a:latin typeface="Trebuchet MS"/>
                <a:cs typeface="Trebuchet MS"/>
              </a:rPr>
              <a:t>: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53145" y="1115568"/>
            <a:ext cx="710353" cy="16588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spcBef>
                <a:spcPts val="133"/>
              </a:spcBef>
            </a:pPr>
            <a:r>
              <a:rPr sz="2667" spc="-260" dirty="0">
                <a:latin typeface="DejaVu Serif"/>
                <a:cs typeface="DejaVu Serif"/>
              </a:rPr>
              <a:t>7×7</a:t>
            </a:r>
            <a:endParaRPr sz="2667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</a:pPr>
            <a:r>
              <a:rPr sz="2667" spc="-260" dirty="0">
                <a:latin typeface="DejaVu Serif"/>
                <a:cs typeface="DejaVu Serif"/>
              </a:rPr>
              <a:t>3×3</a:t>
            </a:r>
            <a:endParaRPr sz="2667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</a:pPr>
            <a:r>
              <a:rPr sz="2667" spc="-220" dirty="0">
                <a:latin typeface="DejaVu Serif"/>
                <a:cs typeface="DejaVu Serif"/>
              </a:rPr>
              <a:t>3</a:t>
            </a:r>
            <a:endParaRPr sz="2667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</a:pPr>
            <a:r>
              <a:rPr sz="2667" spc="-305" dirty="0">
                <a:latin typeface="DejaVu Serif"/>
                <a:cs typeface="DejaVu Serif"/>
              </a:rPr>
              <a:t>? </a:t>
            </a:r>
            <a:r>
              <a:rPr sz="2667" spc="-333" dirty="0">
                <a:latin typeface="DejaVu Serif"/>
                <a:cs typeface="DejaVu Serif"/>
              </a:rPr>
              <a:t>×</a:t>
            </a:r>
            <a:r>
              <a:rPr sz="2667" spc="-353" dirty="0">
                <a:latin typeface="DejaVu Serif"/>
                <a:cs typeface="DejaVu Serif"/>
              </a:rPr>
              <a:t> </a:t>
            </a:r>
            <a:r>
              <a:rPr sz="2667" spc="-305" dirty="0">
                <a:latin typeface="DejaVu Serif"/>
                <a:cs typeface="DejaVu Serif"/>
              </a:rPr>
              <a:t>?</a:t>
            </a:r>
            <a:endParaRPr sz="2667">
              <a:latin typeface="DejaVu Serif"/>
              <a:cs typeface="DejaVu Serif"/>
            </a:endParaRP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9225" y="327387"/>
            <a:ext cx="9353127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33" dirty="0"/>
              <a:t>Convolution </a:t>
            </a:r>
            <a:r>
              <a:rPr spc="33" dirty="0"/>
              <a:t>Layers:</a:t>
            </a:r>
            <a:r>
              <a:rPr spc="-513" dirty="0"/>
              <a:t> </a:t>
            </a:r>
            <a:r>
              <a:rPr spc="207" dirty="0"/>
              <a:t>Dimensions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4936" y="1597541"/>
          <a:ext cx="4845467" cy="34747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7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47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R="85090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R="85090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85"/>
                        </a:lnSpc>
                      </a:pPr>
                      <a:r>
                        <a:rPr sz="1800" spc="40" dirty="0">
                          <a:solidFill>
                            <a:srgbClr val="C00000"/>
                          </a:solidFill>
                          <a:latin typeface="Trebuchet MS"/>
                          <a:cs typeface="Trebuchet MS"/>
                        </a:rPr>
                        <a:t>ght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 vert="vert2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R="85090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5715">
                        <a:lnSpc>
                          <a:spcPts val="1520"/>
                        </a:lnSpc>
                      </a:pPr>
                      <a:r>
                        <a:rPr sz="1800" spc="-25" dirty="0">
                          <a:solidFill>
                            <a:srgbClr val="C00000"/>
                          </a:solidFill>
                          <a:latin typeface="Trebuchet MS"/>
                          <a:cs typeface="Trebuchet MS"/>
                        </a:rPr>
                        <a:t>Filter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20"/>
                        </a:lnSpc>
                      </a:pPr>
                      <a:r>
                        <a:rPr sz="1800" spc="5" dirty="0">
                          <a:solidFill>
                            <a:srgbClr val="C00000"/>
                          </a:solidFill>
                          <a:latin typeface="Trebuchet MS"/>
                          <a:cs typeface="Trebuchet MS"/>
                        </a:rPr>
                        <a:t>width</a:t>
                      </a:r>
                      <a:r>
                        <a:rPr sz="1800" spc="-120" dirty="0">
                          <a:solidFill>
                            <a:srgbClr val="C0000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15" dirty="0">
                          <a:solidFill>
                            <a:srgbClr val="C00000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ts val="1550"/>
                        </a:lnSpc>
                      </a:pPr>
                      <a:r>
                        <a:rPr sz="1900" spc="-5" dirty="0">
                          <a:solidFill>
                            <a:srgbClr val="C00000"/>
                          </a:solidFill>
                          <a:latin typeface="Linux Libertine Mono O"/>
                          <a:cs typeface="Linux Libertine Mono O"/>
                        </a:rPr>
                        <a:t>𝑭</a:t>
                      </a:r>
                      <a:endParaRPr sz="1900">
                        <a:latin typeface="Linux Libertine Mono O"/>
                        <a:cs typeface="Linux Libertine Mono O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385"/>
                        </a:lnSpc>
                      </a:pPr>
                      <a:r>
                        <a:rPr sz="1800" spc="-40" dirty="0">
                          <a:solidFill>
                            <a:srgbClr val="C00000"/>
                          </a:solidFill>
                          <a:latin typeface="Trebuchet MS"/>
                          <a:cs typeface="Trebuchet MS"/>
                        </a:rPr>
                        <a:t>Filt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 vert="vert2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5090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5090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5090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56066" y="2315874"/>
            <a:ext cx="728341" cy="2338493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333" spc="13" dirty="0">
                <a:latin typeface="Trebuchet MS"/>
                <a:cs typeface="Trebuchet MS"/>
              </a:rPr>
              <a:t>Input </a:t>
            </a:r>
            <a:r>
              <a:rPr sz="2333" spc="33" dirty="0">
                <a:latin typeface="Trebuchet MS"/>
                <a:cs typeface="Trebuchet MS"/>
              </a:rPr>
              <a:t>height </a:t>
            </a:r>
            <a:r>
              <a:rPr sz="2333" spc="13" dirty="0">
                <a:latin typeface="Trebuchet MS"/>
                <a:cs typeface="Trebuchet MS"/>
              </a:rPr>
              <a:t>of</a:t>
            </a:r>
            <a:r>
              <a:rPr sz="2333" spc="-427" dirty="0">
                <a:latin typeface="Trebuchet MS"/>
                <a:cs typeface="Trebuchet MS"/>
              </a:rPr>
              <a:t> </a:t>
            </a:r>
            <a:r>
              <a:rPr sz="2400" spc="380" dirty="0">
                <a:latin typeface="DejaVu Serif"/>
                <a:cs typeface="DejaVu Serif"/>
              </a:rPr>
              <a:t>𝑵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94230" y="1129114"/>
            <a:ext cx="2232660" cy="7454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333" spc="13" dirty="0">
                <a:latin typeface="Trebuchet MS"/>
                <a:cs typeface="Trebuchet MS"/>
              </a:rPr>
              <a:t>Input </a:t>
            </a:r>
            <a:r>
              <a:rPr sz="2333" spc="7" dirty="0">
                <a:latin typeface="Trebuchet MS"/>
                <a:cs typeface="Trebuchet MS"/>
              </a:rPr>
              <a:t>width </a:t>
            </a:r>
            <a:r>
              <a:rPr sz="2333" spc="13" dirty="0">
                <a:latin typeface="Trebuchet MS"/>
                <a:cs typeface="Trebuchet MS"/>
              </a:rPr>
              <a:t>of</a:t>
            </a:r>
            <a:r>
              <a:rPr sz="2333" spc="-387" dirty="0">
                <a:latin typeface="Trebuchet MS"/>
                <a:cs typeface="Trebuchet MS"/>
              </a:rPr>
              <a:t> </a:t>
            </a:r>
            <a:r>
              <a:rPr sz="2400" spc="380" dirty="0">
                <a:latin typeface="DejaVu Serif"/>
                <a:cs typeface="DejaVu Serif"/>
              </a:rPr>
              <a:t>𝑵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65920" y="4254263"/>
            <a:ext cx="474133" cy="16933"/>
          </a:xfrm>
          <a:custGeom>
            <a:avLst/>
            <a:gdLst/>
            <a:ahLst/>
            <a:cxnLst/>
            <a:rect l="l" t="t" r="r" b="b"/>
            <a:pathLst>
              <a:path w="355600" h="12700">
                <a:moveTo>
                  <a:pt x="355600" y="0"/>
                </a:moveTo>
                <a:lnTo>
                  <a:pt x="0" y="0"/>
                </a:lnTo>
                <a:lnTo>
                  <a:pt x="0" y="12700"/>
                </a:lnTo>
                <a:lnTo>
                  <a:pt x="355600" y="12700"/>
                </a:lnTo>
                <a:lnTo>
                  <a:pt x="355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9410869" y="4256363"/>
            <a:ext cx="18118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spc="-747" dirty="0">
                <a:latin typeface="DejaVu Sans"/>
                <a:cs typeface="DejaVu Sans"/>
              </a:rPr>
              <a:t>%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67121" y="4001008"/>
            <a:ext cx="4840393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3097876" algn="l"/>
              </a:tabLst>
            </a:pPr>
            <a:r>
              <a:rPr sz="2667" spc="347" dirty="0">
                <a:latin typeface="DejaVu Serif"/>
                <a:cs typeface="DejaVu Serif"/>
              </a:rPr>
              <a:t>𝑁 </a:t>
            </a:r>
            <a:r>
              <a:rPr sz="2667" spc="-247" dirty="0">
                <a:latin typeface="DejaVu Serif"/>
                <a:cs typeface="DejaVu Serif"/>
              </a:rPr>
              <a:t>= </a:t>
            </a:r>
            <a:r>
              <a:rPr sz="2667" spc="-260" dirty="0">
                <a:latin typeface="DejaVu Serif"/>
                <a:cs typeface="DejaVu Serif"/>
              </a:rPr>
              <a:t>7, </a:t>
            </a:r>
            <a:r>
              <a:rPr sz="2667" spc="27" dirty="0">
                <a:latin typeface="DejaVu Serif"/>
                <a:cs typeface="DejaVu Serif"/>
              </a:rPr>
              <a:t>𝐹 </a:t>
            </a:r>
            <a:r>
              <a:rPr sz="2667" spc="-247" dirty="0">
                <a:latin typeface="DejaVu Serif"/>
                <a:cs typeface="DejaVu Serif"/>
              </a:rPr>
              <a:t>= </a:t>
            </a:r>
            <a:r>
              <a:rPr sz="2667" spc="-260" dirty="0">
                <a:latin typeface="DejaVu Serif"/>
                <a:cs typeface="DejaVu Serif"/>
              </a:rPr>
              <a:t>3, </a:t>
            </a:r>
            <a:r>
              <a:rPr sz="2667" spc="-193" dirty="0">
                <a:latin typeface="DejaVu Serif"/>
                <a:cs typeface="DejaVu Serif"/>
              </a:rPr>
              <a:t>𝑆</a:t>
            </a:r>
            <a:r>
              <a:rPr sz="2667" spc="-427" dirty="0">
                <a:latin typeface="DejaVu Serif"/>
                <a:cs typeface="DejaVu Serif"/>
              </a:rPr>
              <a:t> </a:t>
            </a:r>
            <a:r>
              <a:rPr sz="2667" spc="-247" dirty="0">
                <a:latin typeface="DejaVu Serif"/>
                <a:cs typeface="DejaVu Serif"/>
              </a:rPr>
              <a:t>=</a:t>
            </a:r>
            <a:r>
              <a:rPr sz="2667" spc="-93" dirty="0">
                <a:latin typeface="DejaVu Serif"/>
                <a:cs typeface="DejaVu Serif"/>
              </a:rPr>
              <a:t> </a:t>
            </a:r>
            <a:r>
              <a:rPr sz="2667" spc="-380" dirty="0">
                <a:latin typeface="DejaVu Serif"/>
                <a:cs typeface="DejaVu Serif"/>
              </a:rPr>
              <a:t>1</a:t>
            </a:r>
            <a:r>
              <a:rPr sz="2667" spc="-380" dirty="0">
                <a:latin typeface="Trebuchet MS"/>
                <a:cs typeface="Trebuchet MS"/>
              </a:rPr>
              <a:t>:	</a:t>
            </a:r>
            <a:r>
              <a:rPr sz="3000" spc="-89" baseline="44444" dirty="0">
                <a:latin typeface="DejaVu Sans"/>
                <a:cs typeface="DejaVu Sans"/>
              </a:rPr>
              <a:t>"#$ </a:t>
            </a:r>
            <a:r>
              <a:rPr sz="2667" spc="-247" dirty="0">
                <a:latin typeface="DejaVu Serif"/>
                <a:cs typeface="DejaVu Serif"/>
              </a:rPr>
              <a:t>+ </a:t>
            </a:r>
            <a:r>
              <a:rPr sz="2667" spc="-220" dirty="0">
                <a:latin typeface="DejaVu Serif"/>
                <a:cs typeface="DejaVu Serif"/>
              </a:rPr>
              <a:t>1 </a:t>
            </a:r>
            <a:r>
              <a:rPr sz="2667" spc="-247" dirty="0">
                <a:latin typeface="DejaVu Serif"/>
                <a:cs typeface="DejaVu Serif"/>
              </a:rPr>
              <a:t>=</a:t>
            </a:r>
            <a:r>
              <a:rPr sz="2667" spc="-107" dirty="0">
                <a:latin typeface="DejaVu Serif"/>
                <a:cs typeface="DejaVu Serif"/>
              </a:rPr>
              <a:t> </a:t>
            </a:r>
            <a:r>
              <a:rPr sz="2667" spc="-220" dirty="0">
                <a:latin typeface="DejaVu Serif"/>
                <a:cs typeface="DejaVu Serif"/>
              </a:rPr>
              <a:t>5</a:t>
            </a:r>
            <a:endParaRPr sz="2667">
              <a:latin typeface="DejaVu Serif"/>
              <a:cs typeface="DejaVu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265920" y="4824611"/>
            <a:ext cx="474133" cy="16933"/>
          </a:xfrm>
          <a:custGeom>
            <a:avLst/>
            <a:gdLst/>
            <a:ahLst/>
            <a:cxnLst/>
            <a:rect l="l" t="t" r="r" b="b"/>
            <a:pathLst>
              <a:path w="355600" h="12700">
                <a:moveTo>
                  <a:pt x="355600" y="0"/>
                </a:moveTo>
                <a:lnTo>
                  <a:pt x="0" y="0"/>
                </a:lnTo>
                <a:lnTo>
                  <a:pt x="0" y="12700"/>
                </a:lnTo>
                <a:lnTo>
                  <a:pt x="355600" y="12700"/>
                </a:lnTo>
                <a:lnTo>
                  <a:pt x="355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9410869" y="4825322"/>
            <a:ext cx="18118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spc="-407" dirty="0">
                <a:latin typeface="DejaVu Sans"/>
                <a:cs typeface="DejaVu Sans"/>
              </a:rPr>
              <a:t>&amp;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67121" y="4569968"/>
            <a:ext cx="4840393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3097876" algn="l"/>
              </a:tabLst>
            </a:pPr>
            <a:r>
              <a:rPr sz="2667" spc="347" dirty="0">
                <a:latin typeface="DejaVu Serif"/>
                <a:cs typeface="DejaVu Serif"/>
              </a:rPr>
              <a:t>𝑁 </a:t>
            </a:r>
            <a:r>
              <a:rPr sz="2667" spc="-247" dirty="0">
                <a:latin typeface="DejaVu Serif"/>
                <a:cs typeface="DejaVu Serif"/>
              </a:rPr>
              <a:t>= </a:t>
            </a:r>
            <a:r>
              <a:rPr sz="2667" spc="-260" dirty="0">
                <a:latin typeface="DejaVu Serif"/>
                <a:cs typeface="DejaVu Serif"/>
              </a:rPr>
              <a:t>7, </a:t>
            </a:r>
            <a:r>
              <a:rPr sz="2667" spc="27" dirty="0">
                <a:latin typeface="DejaVu Serif"/>
                <a:cs typeface="DejaVu Serif"/>
              </a:rPr>
              <a:t>𝐹 </a:t>
            </a:r>
            <a:r>
              <a:rPr sz="2667" spc="-247" dirty="0">
                <a:latin typeface="DejaVu Serif"/>
                <a:cs typeface="DejaVu Serif"/>
              </a:rPr>
              <a:t>= </a:t>
            </a:r>
            <a:r>
              <a:rPr sz="2667" spc="-260" dirty="0">
                <a:latin typeface="DejaVu Serif"/>
                <a:cs typeface="DejaVu Serif"/>
              </a:rPr>
              <a:t>3, </a:t>
            </a:r>
            <a:r>
              <a:rPr sz="2667" spc="-193" dirty="0">
                <a:latin typeface="DejaVu Serif"/>
                <a:cs typeface="DejaVu Serif"/>
              </a:rPr>
              <a:t>𝑆</a:t>
            </a:r>
            <a:r>
              <a:rPr sz="2667" spc="-427" dirty="0">
                <a:latin typeface="DejaVu Serif"/>
                <a:cs typeface="DejaVu Serif"/>
              </a:rPr>
              <a:t> </a:t>
            </a:r>
            <a:r>
              <a:rPr sz="2667" spc="-247" dirty="0">
                <a:latin typeface="DejaVu Serif"/>
                <a:cs typeface="DejaVu Serif"/>
              </a:rPr>
              <a:t>=</a:t>
            </a:r>
            <a:r>
              <a:rPr sz="2667" spc="-93" dirty="0">
                <a:latin typeface="DejaVu Serif"/>
                <a:cs typeface="DejaVu Serif"/>
              </a:rPr>
              <a:t> </a:t>
            </a:r>
            <a:r>
              <a:rPr sz="2667" spc="-380" dirty="0">
                <a:latin typeface="DejaVu Serif"/>
                <a:cs typeface="DejaVu Serif"/>
              </a:rPr>
              <a:t>2</a:t>
            </a:r>
            <a:r>
              <a:rPr sz="2667" spc="-380" dirty="0">
                <a:latin typeface="Trebuchet MS"/>
                <a:cs typeface="Trebuchet MS"/>
              </a:rPr>
              <a:t>:	</a:t>
            </a:r>
            <a:r>
              <a:rPr sz="3000" spc="-89" baseline="44444" dirty="0">
                <a:latin typeface="DejaVu Sans"/>
                <a:cs typeface="DejaVu Sans"/>
              </a:rPr>
              <a:t>"#$ </a:t>
            </a:r>
            <a:r>
              <a:rPr sz="2667" spc="-247" dirty="0">
                <a:latin typeface="DejaVu Serif"/>
                <a:cs typeface="DejaVu Serif"/>
              </a:rPr>
              <a:t>+ </a:t>
            </a:r>
            <a:r>
              <a:rPr sz="2667" spc="-220" dirty="0">
                <a:latin typeface="DejaVu Serif"/>
                <a:cs typeface="DejaVu Serif"/>
              </a:rPr>
              <a:t>1 </a:t>
            </a:r>
            <a:r>
              <a:rPr sz="2667" spc="-247" dirty="0">
                <a:latin typeface="DejaVu Serif"/>
                <a:cs typeface="DejaVu Serif"/>
              </a:rPr>
              <a:t>=</a:t>
            </a:r>
            <a:r>
              <a:rPr sz="2667" spc="-107" dirty="0">
                <a:latin typeface="DejaVu Serif"/>
                <a:cs typeface="DejaVu Serif"/>
              </a:rPr>
              <a:t> </a:t>
            </a:r>
            <a:r>
              <a:rPr sz="2667" spc="-220" dirty="0">
                <a:latin typeface="DejaVu Serif"/>
                <a:cs typeface="DejaVu Serif"/>
              </a:rPr>
              <a:t>3</a:t>
            </a:r>
            <a:endParaRPr sz="2667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265920" y="5387454"/>
            <a:ext cx="474133" cy="16933"/>
          </a:xfrm>
          <a:custGeom>
            <a:avLst/>
            <a:gdLst/>
            <a:ahLst/>
            <a:cxnLst/>
            <a:rect l="l" t="t" r="r" b="b"/>
            <a:pathLst>
              <a:path w="355600" h="12700">
                <a:moveTo>
                  <a:pt x="355600" y="0"/>
                </a:moveTo>
                <a:lnTo>
                  <a:pt x="0" y="0"/>
                </a:lnTo>
                <a:lnTo>
                  <a:pt x="0" y="12700"/>
                </a:lnTo>
                <a:lnTo>
                  <a:pt x="355600" y="12700"/>
                </a:lnTo>
                <a:lnTo>
                  <a:pt x="355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/>
          <p:nvPr/>
        </p:nvSpPr>
        <p:spPr>
          <a:xfrm>
            <a:off x="6167120" y="5134864"/>
            <a:ext cx="513418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3097876" algn="l"/>
              </a:tabLst>
            </a:pPr>
            <a:r>
              <a:rPr sz="2667" spc="347" dirty="0">
                <a:latin typeface="DejaVu Serif"/>
                <a:cs typeface="DejaVu Serif"/>
              </a:rPr>
              <a:t>𝑁 </a:t>
            </a:r>
            <a:r>
              <a:rPr sz="2667" spc="-247" dirty="0">
                <a:latin typeface="DejaVu Serif"/>
                <a:cs typeface="DejaVu Serif"/>
              </a:rPr>
              <a:t>= </a:t>
            </a:r>
            <a:r>
              <a:rPr sz="2667" spc="-260" dirty="0">
                <a:latin typeface="DejaVu Serif"/>
                <a:cs typeface="DejaVu Serif"/>
              </a:rPr>
              <a:t>7, </a:t>
            </a:r>
            <a:r>
              <a:rPr sz="2667" spc="27" dirty="0">
                <a:latin typeface="DejaVu Serif"/>
                <a:cs typeface="DejaVu Serif"/>
              </a:rPr>
              <a:t>𝐹 </a:t>
            </a:r>
            <a:r>
              <a:rPr sz="2667" spc="-247" dirty="0">
                <a:latin typeface="DejaVu Serif"/>
                <a:cs typeface="DejaVu Serif"/>
              </a:rPr>
              <a:t>= </a:t>
            </a:r>
            <a:r>
              <a:rPr sz="2667" spc="-260" dirty="0">
                <a:latin typeface="DejaVu Serif"/>
                <a:cs typeface="DejaVu Serif"/>
              </a:rPr>
              <a:t>3, </a:t>
            </a:r>
            <a:r>
              <a:rPr sz="2667" spc="-193" dirty="0">
                <a:latin typeface="DejaVu Serif"/>
                <a:cs typeface="DejaVu Serif"/>
              </a:rPr>
              <a:t>𝑆</a:t>
            </a:r>
            <a:r>
              <a:rPr sz="2667" spc="-427" dirty="0">
                <a:latin typeface="DejaVu Serif"/>
                <a:cs typeface="DejaVu Serif"/>
              </a:rPr>
              <a:t> </a:t>
            </a:r>
            <a:r>
              <a:rPr sz="2667" spc="-247" dirty="0">
                <a:latin typeface="DejaVu Serif"/>
                <a:cs typeface="DejaVu Serif"/>
              </a:rPr>
              <a:t>=</a:t>
            </a:r>
            <a:r>
              <a:rPr sz="2667" spc="-93" dirty="0">
                <a:latin typeface="DejaVu Serif"/>
                <a:cs typeface="DejaVu Serif"/>
              </a:rPr>
              <a:t> </a:t>
            </a:r>
            <a:r>
              <a:rPr sz="2667" spc="-380" dirty="0">
                <a:latin typeface="DejaVu Serif"/>
                <a:cs typeface="DejaVu Serif"/>
              </a:rPr>
              <a:t>3</a:t>
            </a:r>
            <a:r>
              <a:rPr sz="2667" spc="-380" dirty="0">
                <a:latin typeface="Trebuchet MS"/>
                <a:cs typeface="Trebuchet MS"/>
              </a:rPr>
              <a:t>:	</a:t>
            </a:r>
            <a:r>
              <a:rPr sz="3000" spc="-89" baseline="44444" dirty="0">
                <a:latin typeface="DejaVu Sans"/>
                <a:cs typeface="DejaVu Sans"/>
              </a:rPr>
              <a:t>"#$ </a:t>
            </a:r>
            <a:r>
              <a:rPr sz="2667" spc="-247" dirty="0">
                <a:latin typeface="DejaVu Serif"/>
                <a:cs typeface="DejaVu Serif"/>
              </a:rPr>
              <a:t>+ </a:t>
            </a:r>
            <a:r>
              <a:rPr sz="2667" spc="-220" dirty="0">
                <a:latin typeface="DejaVu Serif"/>
                <a:cs typeface="DejaVu Serif"/>
              </a:rPr>
              <a:t>1 </a:t>
            </a:r>
            <a:r>
              <a:rPr sz="2667" spc="-247" dirty="0">
                <a:latin typeface="DejaVu Serif"/>
                <a:cs typeface="DejaVu Serif"/>
              </a:rPr>
              <a:t>= </a:t>
            </a:r>
            <a:r>
              <a:rPr sz="2667" spc="-260" dirty="0">
                <a:latin typeface="DejaVu Serif"/>
                <a:cs typeface="DejaVu Serif"/>
              </a:rPr>
              <a:t>2.</a:t>
            </a:r>
            <a:r>
              <a:rPr sz="2667" spc="-247" dirty="0">
                <a:latin typeface="DejaVu Serif"/>
                <a:cs typeface="DejaVu Serif"/>
              </a:rPr>
              <a:t> </a:t>
            </a:r>
            <a:r>
              <a:rPr sz="2667" spc="-1313" dirty="0">
                <a:latin typeface="DejaVu Serif"/>
                <a:cs typeface="DejaVu Serif"/>
              </a:rPr>
              <a:t>3</a:t>
            </a:r>
            <a:r>
              <a:rPr sz="4000" spc="-1969" baseline="11111" dirty="0">
                <a:latin typeface="DejaVu Serif"/>
                <a:cs typeface="DejaVu Serif"/>
              </a:rPr>
              <a:t>&lt;</a:t>
            </a:r>
            <a:endParaRPr sz="4000" baseline="11111">
              <a:latin typeface="DejaVu Serif"/>
              <a:cs typeface="DejaVu Serif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265664" y="5486400"/>
            <a:ext cx="1020233" cy="536787"/>
            <a:chOff x="7699247" y="4114800"/>
            <a:chExt cx="765175" cy="402590"/>
          </a:xfrm>
        </p:grpSpPr>
        <p:sp>
          <p:nvSpPr>
            <p:cNvPr id="15" name="object 15"/>
            <p:cNvSpPr/>
            <p:nvPr/>
          </p:nvSpPr>
          <p:spPr>
            <a:xfrm>
              <a:off x="7699247" y="4114800"/>
              <a:ext cx="765048" cy="402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7741449" y="4204305"/>
              <a:ext cx="604520" cy="251460"/>
            </a:xfrm>
            <a:custGeom>
              <a:avLst/>
              <a:gdLst/>
              <a:ahLst/>
              <a:cxnLst/>
              <a:rect l="l" t="t" r="r" b="b"/>
              <a:pathLst>
                <a:path w="604520" h="251460">
                  <a:moveTo>
                    <a:pt x="528671" y="23700"/>
                  </a:moveTo>
                  <a:lnTo>
                    <a:pt x="0" y="227601"/>
                  </a:lnTo>
                  <a:lnTo>
                    <a:pt x="9144" y="251299"/>
                  </a:lnTo>
                  <a:lnTo>
                    <a:pt x="537812" y="47399"/>
                  </a:lnTo>
                  <a:lnTo>
                    <a:pt x="528671" y="23700"/>
                  </a:lnTo>
                  <a:close/>
                </a:path>
                <a:path w="604520" h="251460">
                  <a:moveTo>
                    <a:pt x="594314" y="19128"/>
                  </a:moveTo>
                  <a:lnTo>
                    <a:pt x="540524" y="19128"/>
                  </a:lnTo>
                  <a:lnTo>
                    <a:pt x="549668" y="42826"/>
                  </a:lnTo>
                  <a:lnTo>
                    <a:pt x="537812" y="47399"/>
                  </a:lnTo>
                  <a:lnTo>
                    <a:pt x="546950" y="71095"/>
                  </a:lnTo>
                  <a:lnTo>
                    <a:pt x="594314" y="19128"/>
                  </a:lnTo>
                  <a:close/>
                </a:path>
                <a:path w="604520" h="251460">
                  <a:moveTo>
                    <a:pt x="540524" y="19128"/>
                  </a:moveTo>
                  <a:lnTo>
                    <a:pt x="528671" y="23700"/>
                  </a:lnTo>
                  <a:lnTo>
                    <a:pt x="537812" y="47399"/>
                  </a:lnTo>
                  <a:lnTo>
                    <a:pt x="549668" y="42826"/>
                  </a:lnTo>
                  <a:lnTo>
                    <a:pt x="540524" y="19128"/>
                  </a:lnTo>
                  <a:close/>
                </a:path>
                <a:path w="604520" h="251460">
                  <a:moveTo>
                    <a:pt x="519531" y="0"/>
                  </a:moveTo>
                  <a:lnTo>
                    <a:pt x="528671" y="23700"/>
                  </a:lnTo>
                  <a:lnTo>
                    <a:pt x="540524" y="19128"/>
                  </a:lnTo>
                  <a:lnTo>
                    <a:pt x="594314" y="19128"/>
                  </a:lnTo>
                  <a:lnTo>
                    <a:pt x="604342" y="8126"/>
                  </a:lnTo>
                  <a:lnTo>
                    <a:pt x="51953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220136" y="5328751"/>
            <a:ext cx="3002280" cy="873807"/>
          </a:xfrm>
          <a:prstGeom prst="rect">
            <a:avLst/>
          </a:prstGeom>
        </p:spPr>
        <p:txBody>
          <a:bodyPr vert="horz" wrap="square" lIns="0" tIns="77892" rIns="0" bIns="0" rtlCol="0">
            <a:spAutoFit/>
          </a:bodyPr>
          <a:lstStyle/>
          <a:p>
            <a:pPr marR="636677" algn="r">
              <a:spcBef>
                <a:spcPts val="612"/>
              </a:spcBef>
            </a:pPr>
            <a:r>
              <a:rPr sz="2000" spc="-120" dirty="0">
                <a:latin typeface="DejaVu Sans"/>
                <a:cs typeface="DejaVu Sans"/>
              </a:rPr>
              <a:t>$</a:t>
            </a:r>
            <a:endParaRPr sz="2000">
              <a:latin typeface="DejaVu Sans"/>
              <a:cs typeface="DejaVu Sans"/>
            </a:endParaRPr>
          </a:p>
          <a:p>
            <a:pPr marL="16933">
              <a:spcBef>
                <a:spcPts val="645"/>
              </a:spcBef>
            </a:pPr>
            <a:r>
              <a:rPr sz="2667" spc="7" dirty="0">
                <a:solidFill>
                  <a:srgbClr val="C00000"/>
                </a:solidFill>
                <a:latin typeface="Trebuchet MS"/>
                <a:cs typeface="Trebuchet MS"/>
              </a:rPr>
              <a:t>Fractions </a:t>
            </a:r>
            <a:r>
              <a:rPr sz="2667" spc="-20" dirty="0">
                <a:solidFill>
                  <a:srgbClr val="C00000"/>
                </a:solidFill>
                <a:latin typeface="Trebuchet MS"/>
                <a:cs typeface="Trebuchet MS"/>
              </a:rPr>
              <a:t>are</a:t>
            </a:r>
            <a:r>
              <a:rPr sz="2667" spc="-339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667" spc="-33" dirty="0">
                <a:solidFill>
                  <a:srgbClr val="C00000"/>
                </a:solidFill>
                <a:latin typeface="Trebuchet MS"/>
                <a:cs typeface="Trebuchet MS"/>
              </a:rPr>
              <a:t>illegal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18186" y="1745803"/>
            <a:ext cx="287323" cy="1471507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6933">
              <a:spcBef>
                <a:spcPts val="40"/>
              </a:spcBef>
              <a:tabLst>
                <a:tab pos="1026134" algn="l"/>
              </a:tabLst>
            </a:pPr>
            <a:r>
              <a:rPr spc="7" dirty="0">
                <a:solidFill>
                  <a:srgbClr val="C00000"/>
                </a:solidFill>
                <a:latin typeface="Trebuchet MS"/>
                <a:cs typeface="Trebuchet MS"/>
              </a:rPr>
              <a:t>er</a:t>
            </a:r>
            <a:r>
              <a:rPr spc="-6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pc="7" dirty="0">
                <a:solidFill>
                  <a:srgbClr val="C00000"/>
                </a:solidFill>
                <a:latin typeface="Trebuchet MS"/>
                <a:cs typeface="Trebuchet MS"/>
              </a:rPr>
              <a:t>hei	</a:t>
            </a:r>
            <a:r>
              <a:rPr spc="20" dirty="0">
                <a:solidFill>
                  <a:srgbClr val="C00000"/>
                </a:solidFill>
                <a:latin typeface="Trebuchet MS"/>
                <a:cs typeface="Trebuchet MS"/>
              </a:rPr>
              <a:t>of</a:t>
            </a:r>
            <a:r>
              <a:rPr spc="-14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867" spc="-7" dirty="0">
                <a:solidFill>
                  <a:srgbClr val="C00000"/>
                </a:solidFill>
                <a:latin typeface="Linux Libertine Mono O"/>
                <a:cs typeface="Linux Libertine Mono O"/>
              </a:rPr>
              <a:t>𝑭</a:t>
            </a:r>
            <a:endParaRPr sz="1867">
              <a:latin typeface="Linux Libertine Mono O"/>
              <a:cs typeface="Linux Libertine Mono 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59169" y="1115569"/>
            <a:ext cx="1153159" cy="16588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667" spc="-113" dirty="0">
                <a:latin typeface="Trebuchet MS"/>
                <a:cs typeface="Trebuchet MS"/>
              </a:rPr>
              <a:t>Input:  </a:t>
            </a:r>
            <a:r>
              <a:rPr sz="2667" spc="-147" dirty="0">
                <a:latin typeface="Trebuchet MS"/>
                <a:cs typeface="Trebuchet MS"/>
              </a:rPr>
              <a:t>Filter:  </a:t>
            </a:r>
            <a:r>
              <a:rPr sz="2667" spc="-93" dirty="0">
                <a:latin typeface="Trebuchet MS"/>
                <a:cs typeface="Trebuchet MS"/>
              </a:rPr>
              <a:t>Stride:  </a:t>
            </a:r>
            <a:r>
              <a:rPr sz="2667" spc="152" dirty="0">
                <a:latin typeface="Trebuchet MS"/>
                <a:cs typeface="Trebuchet MS"/>
              </a:rPr>
              <a:t>Ou</a:t>
            </a:r>
            <a:r>
              <a:rPr sz="2667" spc="-247" dirty="0">
                <a:latin typeface="Trebuchet MS"/>
                <a:cs typeface="Trebuchet MS"/>
              </a:rPr>
              <a:t>t</a:t>
            </a:r>
            <a:r>
              <a:rPr sz="2667" spc="120" dirty="0">
                <a:latin typeface="Trebuchet MS"/>
                <a:cs typeface="Trebuchet MS"/>
              </a:rPr>
              <a:t>p</a:t>
            </a:r>
            <a:r>
              <a:rPr sz="2667" spc="87" dirty="0">
                <a:latin typeface="Trebuchet MS"/>
                <a:cs typeface="Trebuchet MS"/>
              </a:rPr>
              <a:t>u</a:t>
            </a:r>
            <a:r>
              <a:rPr sz="2667" spc="-247" dirty="0">
                <a:latin typeface="Trebuchet MS"/>
                <a:cs typeface="Trebuchet MS"/>
              </a:rPr>
              <a:t>t</a:t>
            </a:r>
            <a:r>
              <a:rPr sz="2667" spc="-540" dirty="0">
                <a:latin typeface="Trebuchet MS"/>
                <a:cs typeface="Trebuchet MS"/>
              </a:rPr>
              <a:t>: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43331" y="1115568"/>
            <a:ext cx="779780" cy="12483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algn="ctr">
              <a:spcBef>
                <a:spcPts val="133"/>
              </a:spcBef>
            </a:pPr>
            <a:r>
              <a:rPr sz="2667" spc="645" dirty="0">
                <a:latin typeface="DejaVu Serif"/>
                <a:cs typeface="DejaVu Serif"/>
              </a:rPr>
              <a:t>𝑁</a:t>
            </a:r>
            <a:r>
              <a:rPr sz="2667" spc="-339" dirty="0">
                <a:latin typeface="DejaVu Serif"/>
                <a:cs typeface="DejaVu Serif"/>
              </a:rPr>
              <a:t>×</a:t>
            </a:r>
            <a:r>
              <a:rPr sz="2667" spc="387" dirty="0">
                <a:latin typeface="DejaVu Serif"/>
                <a:cs typeface="DejaVu Serif"/>
              </a:rPr>
              <a:t>𝑁  </a:t>
            </a:r>
            <a:r>
              <a:rPr sz="2667" spc="-247" dirty="0">
                <a:latin typeface="DejaVu Serif"/>
                <a:cs typeface="DejaVu Serif"/>
              </a:rPr>
              <a:t>F×𝐹</a:t>
            </a:r>
            <a:endParaRPr sz="2667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</a:pPr>
            <a:r>
              <a:rPr sz="2667" spc="-193" dirty="0">
                <a:latin typeface="DejaVu Serif"/>
                <a:cs typeface="DejaVu Serif"/>
              </a:rPr>
              <a:t>𝑆</a:t>
            </a:r>
            <a:endParaRPr sz="2667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067040" y="2414777"/>
            <a:ext cx="1402080" cy="558800"/>
          </a:xfrm>
          <a:custGeom>
            <a:avLst/>
            <a:gdLst/>
            <a:ahLst/>
            <a:cxnLst/>
            <a:rect l="l" t="t" r="r" b="b"/>
            <a:pathLst>
              <a:path w="1051559" h="419100">
                <a:moveTo>
                  <a:pt x="94500" y="9931"/>
                </a:moveTo>
                <a:lnTo>
                  <a:pt x="53213" y="29895"/>
                </a:lnTo>
                <a:lnTo>
                  <a:pt x="24485" y="77381"/>
                </a:lnTo>
                <a:lnTo>
                  <a:pt x="6121" y="138531"/>
                </a:lnTo>
                <a:lnTo>
                  <a:pt x="0" y="209346"/>
                </a:lnTo>
                <a:lnTo>
                  <a:pt x="1524" y="245783"/>
                </a:lnTo>
                <a:lnTo>
                  <a:pt x="13766" y="311772"/>
                </a:lnTo>
                <a:lnTo>
                  <a:pt x="37782" y="367461"/>
                </a:lnTo>
                <a:lnTo>
                  <a:pt x="70751" y="406285"/>
                </a:lnTo>
                <a:lnTo>
                  <a:pt x="90411" y="418947"/>
                </a:lnTo>
                <a:lnTo>
                  <a:pt x="94500" y="409028"/>
                </a:lnTo>
                <a:lnTo>
                  <a:pt x="78727" y="396303"/>
                </a:lnTo>
                <a:lnTo>
                  <a:pt x="64795" y="379704"/>
                </a:lnTo>
                <a:lnTo>
                  <a:pt x="42418" y="334860"/>
                </a:lnTo>
                <a:lnTo>
                  <a:pt x="28359" y="277253"/>
                </a:lnTo>
                <a:lnTo>
                  <a:pt x="23685" y="209600"/>
                </a:lnTo>
                <a:lnTo>
                  <a:pt x="24866" y="173964"/>
                </a:lnTo>
                <a:lnTo>
                  <a:pt x="34315" y="110921"/>
                </a:lnTo>
                <a:lnTo>
                  <a:pt x="52933" y="59423"/>
                </a:lnTo>
                <a:lnTo>
                  <a:pt x="78879" y="22618"/>
                </a:lnTo>
                <a:lnTo>
                  <a:pt x="94500" y="9931"/>
                </a:lnTo>
                <a:close/>
              </a:path>
              <a:path w="1051559" h="419100">
                <a:moveTo>
                  <a:pt x="508266" y="205879"/>
                </a:moveTo>
                <a:lnTo>
                  <a:pt x="101866" y="205879"/>
                </a:lnTo>
                <a:lnTo>
                  <a:pt x="101866" y="218579"/>
                </a:lnTo>
                <a:lnTo>
                  <a:pt x="508266" y="218579"/>
                </a:lnTo>
                <a:lnTo>
                  <a:pt x="508266" y="205879"/>
                </a:lnTo>
                <a:close/>
              </a:path>
              <a:path w="1051559" h="419100">
                <a:moveTo>
                  <a:pt x="1051267" y="209346"/>
                </a:moveTo>
                <a:lnTo>
                  <a:pt x="1045133" y="138531"/>
                </a:lnTo>
                <a:lnTo>
                  <a:pt x="1026769" y="77381"/>
                </a:lnTo>
                <a:lnTo>
                  <a:pt x="998004" y="29895"/>
                </a:lnTo>
                <a:lnTo>
                  <a:pt x="960729" y="0"/>
                </a:lnTo>
                <a:lnTo>
                  <a:pt x="956767" y="9931"/>
                </a:lnTo>
                <a:lnTo>
                  <a:pt x="972375" y="22618"/>
                </a:lnTo>
                <a:lnTo>
                  <a:pt x="986231" y="39116"/>
                </a:lnTo>
                <a:lnTo>
                  <a:pt x="1008659" y="83527"/>
                </a:lnTo>
                <a:lnTo>
                  <a:pt x="1022845" y="141071"/>
                </a:lnTo>
                <a:lnTo>
                  <a:pt x="1027582" y="209600"/>
                </a:lnTo>
                <a:lnTo>
                  <a:pt x="1026401" y="244690"/>
                </a:lnTo>
                <a:lnTo>
                  <a:pt x="1017003" y="307314"/>
                </a:lnTo>
                <a:lnTo>
                  <a:pt x="998486" y="359219"/>
                </a:lnTo>
                <a:lnTo>
                  <a:pt x="972477" y="396303"/>
                </a:lnTo>
                <a:lnTo>
                  <a:pt x="956767" y="409028"/>
                </a:lnTo>
                <a:lnTo>
                  <a:pt x="960729" y="418947"/>
                </a:lnTo>
                <a:lnTo>
                  <a:pt x="998004" y="389128"/>
                </a:lnTo>
                <a:lnTo>
                  <a:pt x="1026769" y="341312"/>
                </a:lnTo>
                <a:lnTo>
                  <a:pt x="1045133" y="279920"/>
                </a:lnTo>
                <a:lnTo>
                  <a:pt x="1049731" y="245783"/>
                </a:lnTo>
                <a:lnTo>
                  <a:pt x="1051267" y="2093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8383287" y="2691723"/>
            <a:ext cx="174413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spc="320" dirty="0">
                <a:latin typeface="DejaVu Sans"/>
                <a:cs typeface="DejaVu Sans"/>
              </a:rPr>
              <a:t>)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881192" y="2414777"/>
            <a:ext cx="1402080" cy="558800"/>
          </a:xfrm>
          <a:custGeom>
            <a:avLst/>
            <a:gdLst/>
            <a:ahLst/>
            <a:cxnLst/>
            <a:rect l="l" t="t" r="r" b="b"/>
            <a:pathLst>
              <a:path w="1051559" h="419100">
                <a:moveTo>
                  <a:pt x="94500" y="9931"/>
                </a:moveTo>
                <a:lnTo>
                  <a:pt x="53213" y="29895"/>
                </a:lnTo>
                <a:lnTo>
                  <a:pt x="24485" y="77381"/>
                </a:lnTo>
                <a:lnTo>
                  <a:pt x="6121" y="138531"/>
                </a:lnTo>
                <a:lnTo>
                  <a:pt x="0" y="209346"/>
                </a:lnTo>
                <a:lnTo>
                  <a:pt x="1524" y="245783"/>
                </a:lnTo>
                <a:lnTo>
                  <a:pt x="13766" y="311772"/>
                </a:lnTo>
                <a:lnTo>
                  <a:pt x="37782" y="367461"/>
                </a:lnTo>
                <a:lnTo>
                  <a:pt x="70751" y="406285"/>
                </a:lnTo>
                <a:lnTo>
                  <a:pt x="90411" y="418947"/>
                </a:lnTo>
                <a:lnTo>
                  <a:pt x="94500" y="409028"/>
                </a:lnTo>
                <a:lnTo>
                  <a:pt x="78727" y="396303"/>
                </a:lnTo>
                <a:lnTo>
                  <a:pt x="64795" y="379704"/>
                </a:lnTo>
                <a:lnTo>
                  <a:pt x="42418" y="334860"/>
                </a:lnTo>
                <a:lnTo>
                  <a:pt x="28359" y="277253"/>
                </a:lnTo>
                <a:lnTo>
                  <a:pt x="23685" y="209600"/>
                </a:lnTo>
                <a:lnTo>
                  <a:pt x="24866" y="173964"/>
                </a:lnTo>
                <a:lnTo>
                  <a:pt x="34315" y="110921"/>
                </a:lnTo>
                <a:lnTo>
                  <a:pt x="52933" y="59423"/>
                </a:lnTo>
                <a:lnTo>
                  <a:pt x="78879" y="22618"/>
                </a:lnTo>
                <a:lnTo>
                  <a:pt x="94500" y="9931"/>
                </a:lnTo>
                <a:close/>
              </a:path>
              <a:path w="1051559" h="419100">
                <a:moveTo>
                  <a:pt x="506552" y="205879"/>
                </a:moveTo>
                <a:lnTo>
                  <a:pt x="100152" y="205879"/>
                </a:lnTo>
                <a:lnTo>
                  <a:pt x="100152" y="218579"/>
                </a:lnTo>
                <a:lnTo>
                  <a:pt x="506552" y="218579"/>
                </a:lnTo>
                <a:lnTo>
                  <a:pt x="506552" y="205879"/>
                </a:lnTo>
                <a:close/>
              </a:path>
              <a:path w="1051559" h="419100">
                <a:moveTo>
                  <a:pt x="1051267" y="209346"/>
                </a:moveTo>
                <a:lnTo>
                  <a:pt x="1045133" y="138531"/>
                </a:lnTo>
                <a:lnTo>
                  <a:pt x="1026769" y="77381"/>
                </a:lnTo>
                <a:lnTo>
                  <a:pt x="998004" y="29895"/>
                </a:lnTo>
                <a:lnTo>
                  <a:pt x="960729" y="0"/>
                </a:lnTo>
                <a:lnTo>
                  <a:pt x="956767" y="9931"/>
                </a:lnTo>
                <a:lnTo>
                  <a:pt x="972375" y="22618"/>
                </a:lnTo>
                <a:lnTo>
                  <a:pt x="986231" y="39116"/>
                </a:lnTo>
                <a:lnTo>
                  <a:pt x="1008659" y="83527"/>
                </a:lnTo>
                <a:lnTo>
                  <a:pt x="1022845" y="141071"/>
                </a:lnTo>
                <a:lnTo>
                  <a:pt x="1027582" y="209600"/>
                </a:lnTo>
                <a:lnTo>
                  <a:pt x="1026401" y="244690"/>
                </a:lnTo>
                <a:lnTo>
                  <a:pt x="1017003" y="307314"/>
                </a:lnTo>
                <a:lnTo>
                  <a:pt x="998486" y="359219"/>
                </a:lnTo>
                <a:lnTo>
                  <a:pt x="972477" y="396303"/>
                </a:lnTo>
                <a:lnTo>
                  <a:pt x="956767" y="409028"/>
                </a:lnTo>
                <a:lnTo>
                  <a:pt x="960729" y="418947"/>
                </a:lnTo>
                <a:lnTo>
                  <a:pt x="998004" y="389128"/>
                </a:lnTo>
                <a:lnTo>
                  <a:pt x="1026769" y="341312"/>
                </a:lnTo>
                <a:lnTo>
                  <a:pt x="1045133" y="279920"/>
                </a:lnTo>
                <a:lnTo>
                  <a:pt x="1049731" y="245783"/>
                </a:lnTo>
                <a:lnTo>
                  <a:pt x="1051267" y="2093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 txBox="1"/>
          <p:nvPr/>
        </p:nvSpPr>
        <p:spPr>
          <a:xfrm>
            <a:off x="10197439" y="2691723"/>
            <a:ext cx="174413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spc="320" dirty="0">
                <a:latin typeface="DejaVu Sans"/>
                <a:cs typeface="DejaVu Sans"/>
              </a:rPr>
              <a:t>)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181503" y="6542023"/>
            <a:ext cx="33020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1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57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36229" y="2237232"/>
            <a:ext cx="3076787" cy="42746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67732">
              <a:spcBef>
                <a:spcPts val="133"/>
              </a:spcBef>
              <a:tabLst>
                <a:tab pos="1417285" algn="l"/>
                <a:tab pos="1881246" algn="l"/>
              </a:tabLst>
            </a:pPr>
            <a:r>
              <a:rPr sz="2000" spc="387" dirty="0">
                <a:latin typeface="DejaVu Sans"/>
                <a:cs typeface="DejaVu Sans"/>
              </a:rPr>
              <a:t>'#(</a:t>
            </a:r>
            <a:r>
              <a:rPr sz="2000" spc="-13" dirty="0">
                <a:latin typeface="DejaVu Sans"/>
                <a:cs typeface="DejaVu Sans"/>
              </a:rPr>
              <a:t> </a:t>
            </a:r>
            <a:r>
              <a:rPr sz="4000" spc="-369" baseline="-33333" dirty="0">
                <a:latin typeface="DejaVu Serif"/>
                <a:cs typeface="DejaVu Serif"/>
              </a:rPr>
              <a:t>+ </a:t>
            </a:r>
            <a:r>
              <a:rPr sz="4000" spc="-329" baseline="-33333" dirty="0">
                <a:latin typeface="DejaVu Serif"/>
                <a:cs typeface="DejaVu Serif"/>
              </a:rPr>
              <a:t>1	</a:t>
            </a:r>
            <a:r>
              <a:rPr sz="4000" spc="-500" baseline="-33333" dirty="0">
                <a:latin typeface="DejaVu Serif"/>
                <a:cs typeface="DejaVu Serif"/>
              </a:rPr>
              <a:t>×	</a:t>
            </a:r>
            <a:r>
              <a:rPr sz="2000" spc="387" dirty="0">
                <a:latin typeface="DejaVu Sans"/>
                <a:cs typeface="DejaVu Sans"/>
              </a:rPr>
              <a:t>'#(</a:t>
            </a:r>
            <a:r>
              <a:rPr sz="2000" spc="-100" dirty="0">
                <a:latin typeface="DejaVu Sans"/>
                <a:cs typeface="DejaVu Sans"/>
              </a:rPr>
              <a:t> </a:t>
            </a:r>
            <a:r>
              <a:rPr sz="4000" spc="-369" baseline="-33333" dirty="0">
                <a:latin typeface="DejaVu Serif"/>
                <a:cs typeface="DejaVu Serif"/>
              </a:rPr>
              <a:t>+ </a:t>
            </a:r>
            <a:r>
              <a:rPr sz="4000" spc="-329" baseline="-33333" dirty="0">
                <a:latin typeface="DejaVu Serif"/>
                <a:cs typeface="DejaVu Serif"/>
              </a:rPr>
              <a:t>1</a:t>
            </a:r>
            <a:endParaRPr sz="4000" baseline="-33333">
              <a:latin typeface="DejaVu Serif"/>
              <a:cs typeface="DejaVu Serif"/>
            </a:endParaRP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4016EE76-FCDE-416B-98CF-0FB79D48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20" y="2371842"/>
            <a:ext cx="5344583" cy="311455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9225" y="327387"/>
            <a:ext cx="9353127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33" dirty="0"/>
              <a:t>Convolution </a:t>
            </a:r>
            <a:r>
              <a:rPr spc="33" dirty="0"/>
              <a:t>Layers:</a:t>
            </a:r>
            <a:r>
              <a:rPr spc="-513" dirty="0"/>
              <a:t> </a:t>
            </a:r>
            <a:r>
              <a:rPr spc="207" dirty="0"/>
              <a:t>Dimensions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796288"/>
            <a:ext cx="1804416" cy="3747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8916" y="5408506"/>
            <a:ext cx="11713633" cy="69677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519"/>
              </a:lnSpc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  <a:p>
            <a:pPr marL="666310">
              <a:lnSpc>
                <a:spcPts val="2840"/>
              </a:lnSpc>
            </a:pPr>
            <a:r>
              <a:rPr sz="2667" spc="13" dirty="0">
                <a:latin typeface="Trebuchet MS"/>
                <a:cs typeface="Trebuchet MS"/>
              </a:rPr>
              <a:t>Shrinking</a:t>
            </a:r>
            <a:r>
              <a:rPr sz="2667" spc="-120" dirty="0">
                <a:latin typeface="Trebuchet MS"/>
                <a:cs typeface="Trebuchet MS"/>
              </a:rPr>
              <a:t> </a:t>
            </a:r>
            <a:r>
              <a:rPr sz="2667" spc="113" dirty="0">
                <a:latin typeface="Trebuchet MS"/>
                <a:cs typeface="Trebuchet MS"/>
              </a:rPr>
              <a:t>down</a:t>
            </a:r>
            <a:r>
              <a:rPr sz="2667" spc="-120" dirty="0">
                <a:latin typeface="Trebuchet MS"/>
                <a:cs typeface="Trebuchet MS"/>
              </a:rPr>
              <a:t> </a:t>
            </a:r>
            <a:r>
              <a:rPr sz="2667" spc="160" dirty="0">
                <a:latin typeface="Trebuchet MS"/>
                <a:cs typeface="Trebuchet MS"/>
              </a:rPr>
              <a:t>so</a:t>
            </a:r>
            <a:r>
              <a:rPr sz="2667" spc="-113" dirty="0">
                <a:latin typeface="Trebuchet MS"/>
                <a:cs typeface="Trebuchet MS"/>
              </a:rPr>
              <a:t> </a:t>
            </a:r>
            <a:r>
              <a:rPr sz="2667" spc="13" dirty="0">
                <a:latin typeface="Trebuchet MS"/>
                <a:cs typeface="Trebuchet MS"/>
              </a:rPr>
              <a:t>quickly</a:t>
            </a:r>
            <a:r>
              <a:rPr sz="2667" spc="-120" dirty="0">
                <a:latin typeface="Trebuchet MS"/>
                <a:cs typeface="Trebuchet MS"/>
              </a:rPr>
              <a:t> </a:t>
            </a:r>
            <a:r>
              <a:rPr sz="2667" spc="-187" dirty="0">
                <a:latin typeface="Trebuchet MS"/>
                <a:cs typeface="Trebuchet MS"/>
              </a:rPr>
              <a:t>(</a:t>
            </a:r>
            <a:r>
              <a:rPr sz="2667" spc="-187" dirty="0">
                <a:latin typeface="DejaVu Serif"/>
                <a:cs typeface="DejaVu Serif"/>
              </a:rPr>
              <a:t>32</a:t>
            </a:r>
            <a:r>
              <a:rPr sz="2667" spc="-187" dirty="0">
                <a:latin typeface="Wingdings"/>
                <a:cs typeface="Wingdings"/>
              </a:rPr>
              <a:t></a:t>
            </a:r>
            <a:r>
              <a:rPr sz="2667" spc="-187" dirty="0">
                <a:latin typeface="DejaVu Serif"/>
                <a:cs typeface="DejaVu Serif"/>
              </a:rPr>
              <a:t>28</a:t>
            </a:r>
            <a:r>
              <a:rPr sz="2667" spc="-187" dirty="0">
                <a:latin typeface="Wingdings"/>
                <a:cs typeface="Wingdings"/>
              </a:rPr>
              <a:t></a:t>
            </a:r>
            <a:r>
              <a:rPr sz="2667" spc="-187" dirty="0">
                <a:latin typeface="DejaVu Serif"/>
                <a:cs typeface="DejaVu Serif"/>
              </a:rPr>
              <a:t>24</a:t>
            </a:r>
            <a:r>
              <a:rPr sz="2667" spc="-187" dirty="0">
                <a:latin typeface="Wingdings"/>
                <a:cs typeface="Wingdings"/>
              </a:rPr>
              <a:t></a:t>
            </a:r>
            <a:r>
              <a:rPr sz="2667" spc="-187" dirty="0">
                <a:latin typeface="DejaVu Serif"/>
                <a:cs typeface="DejaVu Serif"/>
              </a:rPr>
              <a:t>20</a:t>
            </a:r>
            <a:r>
              <a:rPr sz="2667" spc="-187" dirty="0">
                <a:latin typeface="Trebuchet MS"/>
                <a:cs typeface="Trebuchet MS"/>
              </a:rPr>
              <a:t>)</a:t>
            </a:r>
            <a:r>
              <a:rPr sz="2667" spc="-113" dirty="0">
                <a:latin typeface="Trebuchet MS"/>
                <a:cs typeface="Trebuchet MS"/>
              </a:rPr>
              <a:t> </a:t>
            </a:r>
            <a:r>
              <a:rPr sz="2667" spc="-20" dirty="0">
                <a:latin typeface="Trebuchet MS"/>
                <a:cs typeface="Trebuchet MS"/>
              </a:rPr>
              <a:t>is</a:t>
            </a:r>
            <a:r>
              <a:rPr sz="2667" spc="-113" dirty="0">
                <a:latin typeface="Trebuchet MS"/>
                <a:cs typeface="Trebuchet MS"/>
              </a:rPr>
              <a:t> </a:t>
            </a:r>
            <a:r>
              <a:rPr sz="2667" spc="-27" dirty="0">
                <a:latin typeface="Trebuchet MS"/>
                <a:cs typeface="Trebuchet MS"/>
              </a:rPr>
              <a:t>typically</a:t>
            </a:r>
            <a:r>
              <a:rPr sz="2667" spc="-120" dirty="0">
                <a:latin typeface="Trebuchet MS"/>
                <a:cs typeface="Trebuchet MS"/>
              </a:rPr>
              <a:t> </a:t>
            </a:r>
            <a:r>
              <a:rPr sz="2667" spc="-20" dirty="0">
                <a:latin typeface="Trebuchet MS"/>
                <a:cs typeface="Trebuchet MS"/>
              </a:rPr>
              <a:t>not</a:t>
            </a:r>
            <a:r>
              <a:rPr sz="2667" spc="-120" dirty="0">
                <a:latin typeface="Trebuchet MS"/>
                <a:cs typeface="Trebuchet MS"/>
              </a:rPr>
              <a:t> </a:t>
            </a:r>
            <a:r>
              <a:rPr sz="2667" spc="7" dirty="0">
                <a:latin typeface="Trebuchet MS"/>
                <a:cs typeface="Trebuchet MS"/>
              </a:rPr>
              <a:t>a</a:t>
            </a:r>
            <a:r>
              <a:rPr sz="2667" spc="-107" dirty="0">
                <a:latin typeface="Trebuchet MS"/>
                <a:cs typeface="Trebuchet MS"/>
              </a:rPr>
              <a:t> </a:t>
            </a:r>
            <a:r>
              <a:rPr sz="2667" spc="167" dirty="0">
                <a:latin typeface="Trebuchet MS"/>
                <a:cs typeface="Trebuchet MS"/>
              </a:rPr>
              <a:t>good</a:t>
            </a:r>
            <a:r>
              <a:rPr sz="2667" spc="-127" dirty="0">
                <a:latin typeface="Trebuchet MS"/>
                <a:cs typeface="Trebuchet MS"/>
              </a:rPr>
              <a:t> </a:t>
            </a:r>
            <a:r>
              <a:rPr sz="2667" spc="-193" dirty="0">
                <a:latin typeface="Trebuchet MS"/>
                <a:cs typeface="Trebuchet MS"/>
              </a:rPr>
              <a:t>idea…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11296" y="1670303"/>
            <a:ext cx="1808480" cy="3747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6961631" y="1536193"/>
            <a:ext cx="1808479" cy="3747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7" name="object 7"/>
          <p:cNvGrpSpPr/>
          <p:nvPr/>
        </p:nvGrpSpPr>
        <p:grpSpPr>
          <a:xfrm>
            <a:off x="2145793" y="3214624"/>
            <a:ext cx="1150620" cy="796713"/>
            <a:chOff x="1609344" y="2410967"/>
            <a:chExt cx="862965" cy="597535"/>
          </a:xfrm>
        </p:grpSpPr>
        <p:sp>
          <p:nvSpPr>
            <p:cNvPr id="8" name="object 8"/>
            <p:cNvSpPr/>
            <p:nvPr/>
          </p:nvSpPr>
          <p:spPr>
            <a:xfrm>
              <a:off x="1609344" y="2410967"/>
              <a:ext cx="862583" cy="59740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1655406" y="2441879"/>
              <a:ext cx="768350" cy="490855"/>
            </a:xfrm>
            <a:custGeom>
              <a:avLst/>
              <a:gdLst/>
              <a:ahLst/>
              <a:cxnLst/>
              <a:rect l="l" t="t" r="r" b="b"/>
              <a:pathLst>
                <a:path w="768350" h="490855">
                  <a:moveTo>
                    <a:pt x="522490" y="0"/>
                  </a:moveTo>
                  <a:lnTo>
                    <a:pt x="522490" y="172415"/>
                  </a:lnTo>
                  <a:lnTo>
                    <a:pt x="0" y="172415"/>
                  </a:lnTo>
                  <a:lnTo>
                    <a:pt x="0" y="318185"/>
                  </a:lnTo>
                  <a:lnTo>
                    <a:pt x="522490" y="318185"/>
                  </a:lnTo>
                  <a:lnTo>
                    <a:pt x="522490" y="490600"/>
                  </a:lnTo>
                  <a:lnTo>
                    <a:pt x="767791" y="245300"/>
                  </a:lnTo>
                  <a:lnTo>
                    <a:pt x="52249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655406" y="2441879"/>
              <a:ext cx="768350" cy="490855"/>
            </a:xfrm>
            <a:custGeom>
              <a:avLst/>
              <a:gdLst/>
              <a:ahLst/>
              <a:cxnLst/>
              <a:rect l="l" t="t" r="r" b="b"/>
              <a:pathLst>
                <a:path w="768350" h="490855">
                  <a:moveTo>
                    <a:pt x="0" y="172415"/>
                  </a:moveTo>
                  <a:lnTo>
                    <a:pt x="522486" y="172415"/>
                  </a:lnTo>
                  <a:lnTo>
                    <a:pt x="522486" y="0"/>
                  </a:lnTo>
                  <a:lnTo>
                    <a:pt x="767786" y="245300"/>
                  </a:lnTo>
                  <a:lnTo>
                    <a:pt x="522486" y="490601"/>
                  </a:lnTo>
                  <a:lnTo>
                    <a:pt x="522486" y="318186"/>
                  </a:lnTo>
                  <a:lnTo>
                    <a:pt x="0" y="318186"/>
                  </a:lnTo>
                  <a:lnTo>
                    <a:pt x="0" y="172415"/>
                  </a:lnTo>
                  <a:close/>
                </a:path>
              </a:pathLst>
            </a:custGeom>
            <a:ln w="9525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789938" y="2403857"/>
            <a:ext cx="1662007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79106">
              <a:spcBef>
                <a:spcPts val="133"/>
              </a:spcBef>
            </a:pPr>
            <a:r>
              <a:rPr sz="2667" spc="127" dirty="0">
                <a:latin typeface="Trebuchet MS"/>
                <a:cs typeface="Trebuchet MS"/>
              </a:rPr>
              <a:t>Conv</a:t>
            </a:r>
            <a:r>
              <a:rPr sz="2667" spc="-187" dirty="0">
                <a:latin typeface="Trebuchet MS"/>
                <a:cs typeface="Trebuchet MS"/>
              </a:rPr>
              <a:t> </a:t>
            </a:r>
            <a:r>
              <a:rPr sz="2667" spc="-300" dirty="0">
                <a:latin typeface="Trebuchet MS"/>
                <a:cs typeface="Trebuchet MS"/>
              </a:rPr>
              <a:t>+</a:t>
            </a:r>
            <a:endParaRPr sz="2667">
              <a:latin typeface="Trebuchet MS"/>
              <a:cs typeface="Trebuchet MS"/>
            </a:endParaRPr>
          </a:p>
          <a:p>
            <a:pPr marL="50799">
              <a:tabLst>
                <a:tab pos="579106" algn="l"/>
              </a:tabLst>
            </a:pPr>
            <a:r>
              <a:rPr sz="3600" spc="-300" baseline="-18518" dirty="0">
                <a:latin typeface="DejaVu Serif"/>
                <a:cs typeface="DejaVu Serif"/>
              </a:rPr>
              <a:t>32	</a:t>
            </a:r>
            <a:r>
              <a:rPr sz="2667" spc="180" dirty="0">
                <a:latin typeface="Trebuchet MS"/>
                <a:cs typeface="Trebuchet MS"/>
              </a:rPr>
              <a:t>ReLU</a:t>
            </a:r>
            <a:endParaRPr sz="2667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583937" y="3214624"/>
            <a:ext cx="1150620" cy="796713"/>
            <a:chOff x="4187952" y="2410967"/>
            <a:chExt cx="862965" cy="597535"/>
          </a:xfrm>
        </p:grpSpPr>
        <p:sp>
          <p:nvSpPr>
            <p:cNvPr id="13" name="object 13"/>
            <p:cNvSpPr/>
            <p:nvPr/>
          </p:nvSpPr>
          <p:spPr>
            <a:xfrm>
              <a:off x="4187952" y="2410967"/>
              <a:ext cx="862584" cy="59740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234205" y="2441879"/>
              <a:ext cx="768350" cy="490855"/>
            </a:xfrm>
            <a:custGeom>
              <a:avLst/>
              <a:gdLst/>
              <a:ahLst/>
              <a:cxnLst/>
              <a:rect l="l" t="t" r="r" b="b"/>
              <a:pathLst>
                <a:path w="768350" h="490855">
                  <a:moveTo>
                    <a:pt x="522490" y="0"/>
                  </a:moveTo>
                  <a:lnTo>
                    <a:pt x="522490" y="172415"/>
                  </a:lnTo>
                  <a:lnTo>
                    <a:pt x="0" y="172415"/>
                  </a:lnTo>
                  <a:lnTo>
                    <a:pt x="0" y="318185"/>
                  </a:lnTo>
                  <a:lnTo>
                    <a:pt x="522490" y="318185"/>
                  </a:lnTo>
                  <a:lnTo>
                    <a:pt x="522490" y="490600"/>
                  </a:lnTo>
                  <a:lnTo>
                    <a:pt x="767791" y="245300"/>
                  </a:lnTo>
                  <a:lnTo>
                    <a:pt x="52249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234205" y="2441879"/>
              <a:ext cx="768350" cy="490855"/>
            </a:xfrm>
            <a:custGeom>
              <a:avLst/>
              <a:gdLst/>
              <a:ahLst/>
              <a:cxnLst/>
              <a:rect l="l" t="t" r="r" b="b"/>
              <a:pathLst>
                <a:path w="768350" h="490855">
                  <a:moveTo>
                    <a:pt x="0" y="172415"/>
                  </a:moveTo>
                  <a:lnTo>
                    <a:pt x="522486" y="172415"/>
                  </a:lnTo>
                  <a:lnTo>
                    <a:pt x="522486" y="0"/>
                  </a:lnTo>
                  <a:lnTo>
                    <a:pt x="767786" y="245300"/>
                  </a:lnTo>
                  <a:lnTo>
                    <a:pt x="522486" y="490601"/>
                  </a:lnTo>
                  <a:lnTo>
                    <a:pt x="522486" y="318186"/>
                  </a:lnTo>
                  <a:lnTo>
                    <a:pt x="0" y="318186"/>
                  </a:lnTo>
                  <a:lnTo>
                    <a:pt x="0" y="172415"/>
                  </a:lnTo>
                  <a:close/>
                </a:path>
              </a:pathLst>
            </a:custGeom>
            <a:ln w="9525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336996" y="2403857"/>
            <a:ext cx="1591733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42698">
              <a:spcBef>
                <a:spcPts val="133"/>
              </a:spcBef>
            </a:pPr>
            <a:r>
              <a:rPr sz="2667" spc="127" dirty="0">
                <a:latin typeface="Trebuchet MS"/>
                <a:cs typeface="Trebuchet MS"/>
              </a:rPr>
              <a:t>Conv</a:t>
            </a:r>
            <a:r>
              <a:rPr sz="2667" spc="-213" dirty="0">
                <a:latin typeface="Trebuchet MS"/>
                <a:cs typeface="Trebuchet MS"/>
              </a:rPr>
              <a:t> </a:t>
            </a:r>
            <a:r>
              <a:rPr sz="2667" spc="-300" dirty="0">
                <a:latin typeface="Trebuchet MS"/>
                <a:cs typeface="Trebuchet MS"/>
              </a:rPr>
              <a:t>+</a:t>
            </a:r>
            <a:endParaRPr sz="2667">
              <a:latin typeface="Trebuchet MS"/>
              <a:cs typeface="Trebuchet MS"/>
            </a:endParaRPr>
          </a:p>
          <a:p>
            <a:pPr marL="16933">
              <a:tabLst>
                <a:tab pos="542698" algn="l"/>
              </a:tabLst>
            </a:pPr>
            <a:r>
              <a:rPr sz="3600" spc="-300" baseline="3086" dirty="0">
                <a:latin typeface="DejaVu Serif"/>
                <a:cs typeface="DejaVu Serif"/>
              </a:rPr>
              <a:t>28	</a:t>
            </a:r>
            <a:r>
              <a:rPr sz="2667" spc="180" dirty="0">
                <a:latin typeface="Trebuchet MS"/>
                <a:cs typeface="Trebuchet MS"/>
              </a:rPr>
              <a:t>ReLU</a:t>
            </a:r>
            <a:endParaRPr sz="2667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009889" y="3214624"/>
            <a:ext cx="1150620" cy="796713"/>
            <a:chOff x="6757416" y="2410967"/>
            <a:chExt cx="862965" cy="597535"/>
          </a:xfrm>
        </p:grpSpPr>
        <p:sp>
          <p:nvSpPr>
            <p:cNvPr id="18" name="object 18"/>
            <p:cNvSpPr/>
            <p:nvPr/>
          </p:nvSpPr>
          <p:spPr>
            <a:xfrm>
              <a:off x="6757416" y="2410967"/>
              <a:ext cx="862583" cy="59740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6804126" y="2442184"/>
              <a:ext cx="768350" cy="490855"/>
            </a:xfrm>
            <a:custGeom>
              <a:avLst/>
              <a:gdLst/>
              <a:ahLst/>
              <a:cxnLst/>
              <a:rect l="l" t="t" r="r" b="b"/>
              <a:pathLst>
                <a:path w="768350" h="490855">
                  <a:moveTo>
                    <a:pt x="522490" y="0"/>
                  </a:moveTo>
                  <a:lnTo>
                    <a:pt x="522490" y="172415"/>
                  </a:lnTo>
                  <a:lnTo>
                    <a:pt x="0" y="172415"/>
                  </a:lnTo>
                  <a:lnTo>
                    <a:pt x="0" y="318185"/>
                  </a:lnTo>
                  <a:lnTo>
                    <a:pt x="522490" y="318185"/>
                  </a:lnTo>
                  <a:lnTo>
                    <a:pt x="522490" y="490600"/>
                  </a:lnTo>
                  <a:lnTo>
                    <a:pt x="767791" y="245300"/>
                  </a:lnTo>
                  <a:lnTo>
                    <a:pt x="52249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804126" y="2442184"/>
              <a:ext cx="768350" cy="490855"/>
            </a:xfrm>
            <a:custGeom>
              <a:avLst/>
              <a:gdLst/>
              <a:ahLst/>
              <a:cxnLst/>
              <a:rect l="l" t="t" r="r" b="b"/>
              <a:pathLst>
                <a:path w="768350" h="490855">
                  <a:moveTo>
                    <a:pt x="0" y="172415"/>
                  </a:moveTo>
                  <a:lnTo>
                    <a:pt x="522486" y="172415"/>
                  </a:lnTo>
                  <a:lnTo>
                    <a:pt x="522486" y="0"/>
                  </a:lnTo>
                  <a:lnTo>
                    <a:pt x="767786" y="245300"/>
                  </a:lnTo>
                  <a:lnTo>
                    <a:pt x="522486" y="490601"/>
                  </a:lnTo>
                  <a:lnTo>
                    <a:pt x="522486" y="318186"/>
                  </a:lnTo>
                  <a:lnTo>
                    <a:pt x="0" y="318186"/>
                  </a:lnTo>
                  <a:lnTo>
                    <a:pt x="0" y="172415"/>
                  </a:lnTo>
                  <a:close/>
                </a:path>
              </a:pathLst>
            </a:custGeom>
            <a:ln w="9525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753483" y="2403857"/>
            <a:ext cx="1648460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65559">
              <a:spcBef>
                <a:spcPts val="133"/>
              </a:spcBef>
            </a:pPr>
            <a:r>
              <a:rPr sz="2667" spc="127" dirty="0">
                <a:latin typeface="Trebuchet MS"/>
                <a:cs typeface="Trebuchet MS"/>
              </a:rPr>
              <a:t>Conv</a:t>
            </a:r>
            <a:r>
              <a:rPr sz="2667" spc="-187" dirty="0">
                <a:latin typeface="Trebuchet MS"/>
                <a:cs typeface="Trebuchet MS"/>
              </a:rPr>
              <a:t> </a:t>
            </a:r>
            <a:r>
              <a:rPr sz="2667" spc="-300" dirty="0">
                <a:latin typeface="Trebuchet MS"/>
                <a:cs typeface="Trebuchet MS"/>
              </a:rPr>
              <a:t>+</a:t>
            </a:r>
            <a:endParaRPr sz="2667">
              <a:latin typeface="Trebuchet MS"/>
              <a:cs typeface="Trebuchet MS"/>
            </a:endParaRPr>
          </a:p>
          <a:p>
            <a:pPr marL="50799">
              <a:tabLst>
                <a:tab pos="565559" algn="l"/>
              </a:tabLst>
            </a:pPr>
            <a:r>
              <a:rPr sz="3600" spc="-300" baseline="12345" dirty="0">
                <a:latin typeface="DejaVu Serif"/>
                <a:cs typeface="DejaVu Serif"/>
              </a:rPr>
              <a:t>24	</a:t>
            </a:r>
            <a:r>
              <a:rPr sz="2667" spc="180" dirty="0">
                <a:latin typeface="Trebuchet MS"/>
                <a:cs typeface="Trebuchet MS"/>
              </a:rPr>
              <a:t>ReLU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367263" y="1454911"/>
            <a:ext cx="1804415" cy="37470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 txBox="1"/>
          <p:nvPr/>
        </p:nvSpPr>
        <p:spPr>
          <a:xfrm>
            <a:off x="377489" y="1408176"/>
            <a:ext cx="186182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27" dirty="0">
                <a:latin typeface="Trebuchet MS"/>
                <a:cs typeface="Trebuchet MS"/>
              </a:rPr>
              <a:t>Input</a:t>
            </a:r>
            <a:r>
              <a:rPr sz="2667" spc="-207" dirty="0">
                <a:latin typeface="Trebuchet MS"/>
                <a:cs typeface="Trebuchet MS"/>
              </a:rPr>
              <a:t> </a:t>
            </a:r>
            <a:r>
              <a:rPr sz="2667" spc="87" dirty="0">
                <a:latin typeface="Trebuchet MS"/>
                <a:cs typeface="Trebuchet MS"/>
              </a:rPr>
              <a:t>Image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181503" y="6542023"/>
            <a:ext cx="33020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1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58</a:t>
            </a:fld>
            <a:endParaRPr sz="1467">
              <a:latin typeface="Trebuchet MS"/>
              <a:cs typeface="Trebuchet MS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1033478" y="4237677"/>
          <a:ext cx="10668841" cy="1443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5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2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32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10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32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59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16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97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0825">
                        <a:lnSpc>
                          <a:spcPts val="2025"/>
                        </a:lnSpc>
                        <a:spcBef>
                          <a:spcPts val="175"/>
                        </a:spcBef>
                      </a:pPr>
                      <a:r>
                        <a:rPr sz="2400" spc="-150" dirty="0">
                          <a:latin typeface="DejaVu Serif"/>
                          <a:cs typeface="DejaVu Serif"/>
                        </a:rPr>
                        <a:t>5</a:t>
                      </a:r>
                      <a:r>
                        <a:rPr sz="2400" spc="-130" dirty="0">
                          <a:latin typeface="DejaVu Serif"/>
                          <a:cs typeface="DejaVu Serif"/>
                        </a:rPr>
                        <a:t> </a:t>
                      </a:r>
                      <a:r>
                        <a:rPr sz="2400" spc="-65" dirty="0">
                          <a:latin typeface="Trebuchet MS"/>
                          <a:cs typeface="Trebuchet MS"/>
                        </a:rPr>
                        <a:t>filters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63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965">
                        <a:lnSpc>
                          <a:spcPts val="2070"/>
                        </a:lnSpc>
                      </a:pPr>
                      <a:r>
                        <a:rPr sz="2400" spc="-150" dirty="0">
                          <a:latin typeface="DejaVu Serif"/>
                          <a:cs typeface="DejaVu Serif"/>
                        </a:rPr>
                        <a:t>8</a:t>
                      </a:r>
                      <a:r>
                        <a:rPr sz="2400" spc="-130" dirty="0">
                          <a:latin typeface="DejaVu Serif"/>
                          <a:cs typeface="DejaVu Serif"/>
                        </a:rPr>
                        <a:t> </a:t>
                      </a:r>
                      <a:r>
                        <a:rPr sz="2400" spc="-65" dirty="0">
                          <a:latin typeface="Trebuchet MS"/>
                          <a:cs typeface="Trebuchet MS"/>
                        </a:rPr>
                        <a:t>filters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1760" algn="r">
                        <a:lnSpc>
                          <a:spcPts val="2050"/>
                        </a:lnSpc>
                        <a:spcBef>
                          <a:spcPts val="150"/>
                        </a:spcBef>
                      </a:pPr>
                      <a:r>
                        <a:rPr sz="2400" spc="-150" dirty="0">
                          <a:latin typeface="DejaVu Serif"/>
                          <a:cs typeface="DejaVu Serif"/>
                        </a:rPr>
                        <a:t>12</a:t>
                      </a:r>
                      <a:r>
                        <a:rPr sz="2400" spc="-204" dirty="0">
                          <a:latin typeface="DejaVu Serif"/>
                          <a:cs typeface="DejaVu Serif"/>
                        </a:rPr>
                        <a:t> </a:t>
                      </a:r>
                      <a:r>
                        <a:rPr sz="2400" spc="-65" dirty="0">
                          <a:latin typeface="Trebuchet MS"/>
                          <a:cs typeface="Trebuchet MS"/>
                        </a:rPr>
                        <a:t>filters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540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32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2400" spc="-150" dirty="0">
                          <a:latin typeface="DejaVu Serif"/>
                          <a:cs typeface="DejaVu Serif"/>
                        </a:rPr>
                        <a:t>32</a:t>
                      </a:r>
                      <a:endParaRPr sz="2400">
                        <a:latin typeface="DejaVu Serif"/>
                        <a:cs typeface="DejaVu Serif"/>
                      </a:endParaRPr>
                    </a:p>
                  </a:txBody>
                  <a:tcPr marL="0" marR="0" marT="1693" marB="0"/>
                </a:tc>
                <a:tc>
                  <a:txBody>
                    <a:bodyPr/>
                    <a:lstStyle/>
                    <a:p>
                      <a:pPr marL="41592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spc="-180" dirty="0">
                          <a:latin typeface="DejaVu Serif"/>
                          <a:cs typeface="DejaVu Serif"/>
                        </a:rPr>
                        <a:t>5×5×3</a:t>
                      </a:r>
                      <a:endParaRPr sz="2400">
                        <a:latin typeface="DejaVu Serif"/>
                        <a:cs typeface="DejaVu Serif"/>
                      </a:endParaRPr>
                    </a:p>
                  </a:txBody>
                  <a:tcPr marL="0" marR="0" marT="1354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123825">
                        <a:lnSpc>
                          <a:spcPts val="2100"/>
                        </a:lnSpc>
                        <a:spcBef>
                          <a:spcPts val="1550"/>
                        </a:spcBef>
                      </a:pPr>
                      <a:r>
                        <a:rPr sz="2400" dirty="0">
                          <a:latin typeface="DejaVu Serif"/>
                          <a:cs typeface="DejaVu Serif"/>
                        </a:rPr>
                        <a:t>5</a:t>
                      </a:r>
                      <a:endParaRPr sz="2400">
                        <a:latin typeface="DejaVu Serif"/>
                        <a:cs typeface="DejaVu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2400" spc="-150" dirty="0">
                          <a:latin typeface="DejaVu Serif"/>
                          <a:cs typeface="DejaVu Serif"/>
                        </a:rPr>
                        <a:t>28</a:t>
                      </a:r>
                      <a:endParaRPr sz="2400">
                        <a:latin typeface="DejaVu Serif"/>
                        <a:cs typeface="DejaVu Serif"/>
                      </a:endParaRPr>
                    </a:p>
                  </a:txBody>
                  <a:tcPr marL="0" marR="0" marT="216747" marB="0"/>
                </a:tc>
                <a:tc>
                  <a:txBody>
                    <a:bodyPr/>
                    <a:lstStyle/>
                    <a:p>
                      <a:pPr marL="393065">
                        <a:lnSpc>
                          <a:spcPts val="1975"/>
                        </a:lnSpc>
                      </a:pPr>
                      <a:r>
                        <a:rPr sz="2400" spc="-180" dirty="0">
                          <a:latin typeface="DejaVu Serif"/>
                          <a:cs typeface="DejaVu Serif"/>
                        </a:rPr>
                        <a:t>5×5×5</a:t>
                      </a:r>
                      <a:endParaRPr sz="2400">
                        <a:latin typeface="DejaVu Serif"/>
                        <a:cs typeface="DejaVu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L="12318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dirty="0">
                          <a:latin typeface="DejaVu Serif"/>
                          <a:cs typeface="DejaVu Serif"/>
                        </a:rPr>
                        <a:t>8</a:t>
                      </a:r>
                      <a:endParaRPr sz="2400">
                        <a:latin typeface="DejaVu Serif"/>
                        <a:cs typeface="DejaVu Serif"/>
                      </a:endParaRPr>
                    </a:p>
                  </a:txBody>
                  <a:tcPr marL="0" marR="0" marT="1693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2400" spc="-150" dirty="0">
                          <a:latin typeface="DejaVu Serif"/>
                          <a:cs typeface="DejaVu Serif"/>
                        </a:rPr>
                        <a:t>24</a:t>
                      </a:r>
                      <a:endParaRPr sz="2400">
                        <a:latin typeface="DejaVu Serif"/>
                        <a:cs typeface="DejaVu Serif"/>
                      </a:endParaRPr>
                    </a:p>
                  </a:txBody>
                  <a:tcPr marL="0" marR="0" marT="82125" marB="0"/>
                </a:tc>
                <a:tc>
                  <a:txBody>
                    <a:bodyPr/>
                    <a:lstStyle/>
                    <a:p>
                      <a:pPr marR="109855"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400" dirty="0">
                          <a:latin typeface="DejaVu Serif"/>
                          <a:cs typeface="DejaVu Serif"/>
                        </a:rPr>
                        <a:t>5×5×8</a:t>
                      </a:r>
                      <a:endParaRPr sz="2400">
                        <a:latin typeface="DejaVu Serif"/>
                        <a:cs typeface="DejaVu Serif"/>
                      </a:endParaRPr>
                    </a:p>
                  </a:txBody>
                  <a:tcPr marL="0" marR="0" marT="931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2400" spc="-150" dirty="0">
                          <a:latin typeface="DejaVu Serif"/>
                          <a:cs typeface="DejaVu Serif"/>
                        </a:rPr>
                        <a:t>12</a:t>
                      </a:r>
                      <a:endParaRPr sz="2400">
                        <a:latin typeface="DejaVu Serif"/>
                        <a:cs typeface="DejaVu Serif"/>
                      </a:endParaRPr>
                    </a:p>
                  </a:txBody>
                  <a:tcPr marL="0" marR="0" marT="9313" marB="0"/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spc="-150" dirty="0">
                          <a:latin typeface="DejaVu Serif"/>
                          <a:cs typeface="DejaVu Serif"/>
                        </a:rPr>
                        <a:t>20</a:t>
                      </a:r>
                      <a:endParaRPr sz="2400" dirty="0">
                        <a:latin typeface="DejaVu Serif"/>
                        <a:cs typeface="DejaVu Serif"/>
                      </a:endParaRPr>
                    </a:p>
                  </a:txBody>
                  <a:tcPr marL="0" marR="0" marT="381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1181503" y="6542023"/>
            <a:ext cx="33020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1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59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4534" y="327387"/>
            <a:ext cx="8360833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33" dirty="0"/>
              <a:t>Convolution </a:t>
            </a:r>
            <a:r>
              <a:rPr spc="33" dirty="0"/>
              <a:t>Layers:</a:t>
            </a:r>
            <a:r>
              <a:rPr spc="-507" dirty="0"/>
              <a:t> </a:t>
            </a:r>
            <a:r>
              <a:rPr spc="213" dirty="0"/>
              <a:t>Padding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00988" y="1372276"/>
            <a:ext cx="4967393" cy="26892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333" spc="280" dirty="0">
                <a:latin typeface="Trebuchet MS"/>
                <a:cs typeface="Trebuchet MS"/>
              </a:rPr>
              <a:t>Why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120" dirty="0">
                <a:latin typeface="Trebuchet MS"/>
                <a:cs typeface="Trebuchet MS"/>
              </a:rPr>
              <a:t>padding?</a:t>
            </a:r>
            <a:endParaRPr sz="3333">
              <a:latin typeface="Trebuchet MS"/>
              <a:cs typeface="Trebuchet MS"/>
            </a:endParaRPr>
          </a:p>
          <a:p>
            <a:pPr>
              <a:spcBef>
                <a:spcPts val="67"/>
              </a:spcBef>
            </a:pPr>
            <a:endParaRPr sz="4667">
              <a:latin typeface="Trebuchet MS"/>
              <a:cs typeface="Trebuchet MS"/>
            </a:endParaRPr>
          </a:p>
          <a:p>
            <a:pPr marL="474121" indent="-457189"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2933" spc="87" dirty="0">
                <a:latin typeface="Trebuchet MS"/>
                <a:cs typeface="Trebuchet MS"/>
              </a:rPr>
              <a:t>Sizes</a:t>
            </a:r>
            <a:r>
              <a:rPr sz="2933" spc="-627" dirty="0">
                <a:latin typeface="Trebuchet MS"/>
                <a:cs typeface="Trebuchet MS"/>
              </a:rPr>
              <a:t> </a:t>
            </a:r>
            <a:r>
              <a:rPr sz="2933" spc="47" dirty="0">
                <a:latin typeface="Trebuchet MS"/>
                <a:cs typeface="Trebuchet MS"/>
              </a:rPr>
              <a:t>get </a:t>
            </a:r>
            <a:r>
              <a:rPr sz="2933" spc="33" dirty="0">
                <a:latin typeface="Trebuchet MS"/>
                <a:cs typeface="Trebuchet MS"/>
              </a:rPr>
              <a:t>small </a:t>
            </a:r>
            <a:r>
              <a:rPr sz="2933" spc="13" dirty="0">
                <a:latin typeface="Trebuchet MS"/>
                <a:cs typeface="Trebuchet MS"/>
              </a:rPr>
              <a:t>too quickly</a:t>
            </a:r>
            <a:endParaRPr sz="2933">
              <a:latin typeface="Trebuchet MS"/>
              <a:cs typeface="Trebuchet MS"/>
            </a:endParaRPr>
          </a:p>
          <a:p>
            <a:pPr marL="474121" marR="336118" indent="-457189">
              <a:lnSpc>
                <a:spcPct val="102699"/>
              </a:lnSpc>
              <a:spcBef>
                <a:spcPts val="640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2933" spc="40" dirty="0">
                <a:latin typeface="Trebuchet MS"/>
                <a:cs typeface="Trebuchet MS"/>
              </a:rPr>
              <a:t>Corner </a:t>
            </a:r>
            <a:r>
              <a:rPr sz="2933" spc="-40" dirty="0">
                <a:latin typeface="Trebuchet MS"/>
                <a:cs typeface="Trebuchet MS"/>
              </a:rPr>
              <a:t>pixel </a:t>
            </a:r>
            <a:r>
              <a:rPr sz="2933" spc="-27" dirty="0">
                <a:latin typeface="Trebuchet MS"/>
                <a:cs typeface="Trebuchet MS"/>
              </a:rPr>
              <a:t>is </a:t>
            </a:r>
            <a:r>
              <a:rPr sz="2933" spc="47" dirty="0">
                <a:latin typeface="Trebuchet MS"/>
                <a:cs typeface="Trebuchet MS"/>
              </a:rPr>
              <a:t>only</a:t>
            </a:r>
            <a:r>
              <a:rPr sz="2933" spc="-520" dirty="0">
                <a:latin typeface="Trebuchet MS"/>
                <a:cs typeface="Trebuchet MS"/>
              </a:rPr>
              <a:t> </a:t>
            </a:r>
            <a:r>
              <a:rPr sz="2933" spc="133" dirty="0">
                <a:latin typeface="Trebuchet MS"/>
                <a:cs typeface="Trebuchet MS"/>
              </a:rPr>
              <a:t>used  </a:t>
            </a:r>
            <a:r>
              <a:rPr sz="2933" spc="107" dirty="0">
                <a:latin typeface="Trebuchet MS"/>
                <a:cs typeface="Trebuchet MS"/>
              </a:rPr>
              <a:t>once</a:t>
            </a:r>
            <a:endParaRPr sz="2933"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33762" y="1901985"/>
          <a:ext cx="3674531" cy="34611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4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49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49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9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49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4383" y="-132211"/>
            <a:ext cx="9784079" cy="1376445"/>
          </a:xfrm>
          <a:prstGeom prst="rect">
            <a:avLst/>
          </a:prstGeom>
        </p:spPr>
        <p:txBody>
          <a:bodyPr vert="horz" wrap="square" lIns="0" tIns="2201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73"/>
              </a:spcBef>
            </a:pPr>
            <a:r>
              <a:rPr sz="4400" spc="207" dirty="0"/>
              <a:t>Problems</a:t>
            </a:r>
            <a:r>
              <a:rPr sz="4400" spc="-152" dirty="0"/>
              <a:t> </a:t>
            </a:r>
            <a:r>
              <a:rPr sz="4400" spc="193" dirty="0"/>
              <a:t>using</a:t>
            </a:r>
            <a:r>
              <a:rPr sz="4400" spc="-167" dirty="0"/>
              <a:t> </a:t>
            </a:r>
            <a:r>
              <a:rPr sz="4400" spc="453" dirty="0"/>
              <a:t>FC</a:t>
            </a:r>
            <a:r>
              <a:rPr sz="4400" spc="-152" dirty="0"/>
              <a:t> </a:t>
            </a:r>
            <a:r>
              <a:rPr sz="4400" spc="193" dirty="0"/>
              <a:t>Layers</a:t>
            </a:r>
            <a:r>
              <a:rPr sz="4400" spc="-147" dirty="0"/>
              <a:t> </a:t>
            </a:r>
            <a:r>
              <a:rPr sz="4400" spc="240" dirty="0"/>
              <a:t>on</a:t>
            </a:r>
            <a:r>
              <a:rPr sz="4400" spc="-152" dirty="0"/>
              <a:t> </a:t>
            </a:r>
            <a:r>
              <a:rPr sz="4400" spc="247" dirty="0"/>
              <a:t>Images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14587" y="1282868"/>
            <a:ext cx="8757920" cy="5299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74121" indent="-457189">
              <a:spcBef>
                <a:spcPts val="133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3333" spc="207" dirty="0">
                <a:latin typeface="Trebuchet MS"/>
                <a:cs typeface="Trebuchet MS"/>
              </a:rPr>
              <a:t>How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67" dirty="0">
                <a:latin typeface="Trebuchet MS"/>
                <a:cs typeface="Trebuchet MS"/>
              </a:rPr>
              <a:t>to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120" dirty="0">
                <a:latin typeface="Trebuchet MS"/>
                <a:cs typeface="Trebuchet MS"/>
              </a:rPr>
              <a:t>process</a:t>
            </a:r>
            <a:r>
              <a:rPr sz="3333" spc="-152" dirty="0">
                <a:latin typeface="Trebuchet MS"/>
                <a:cs typeface="Trebuchet MS"/>
              </a:rPr>
              <a:t> </a:t>
            </a:r>
            <a:r>
              <a:rPr sz="3333" spc="13" dirty="0">
                <a:latin typeface="Trebuchet MS"/>
                <a:cs typeface="Trebuchet MS"/>
              </a:rPr>
              <a:t>a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100" dirty="0">
                <a:latin typeface="Trebuchet MS"/>
                <a:cs typeface="Trebuchet MS"/>
              </a:rPr>
              <a:t>tiny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87" dirty="0">
                <a:latin typeface="Trebuchet MS"/>
                <a:cs typeface="Trebuchet MS"/>
              </a:rPr>
              <a:t>image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87" dirty="0">
                <a:latin typeface="Trebuchet MS"/>
                <a:cs typeface="Trebuchet MS"/>
              </a:rPr>
              <a:t>with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280" dirty="0">
                <a:latin typeface="Trebuchet MS"/>
                <a:cs typeface="Trebuchet MS"/>
              </a:rPr>
              <a:t>FC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27" dirty="0">
                <a:latin typeface="Trebuchet MS"/>
                <a:cs typeface="Trebuchet MS"/>
              </a:rPr>
              <a:t>layers</a:t>
            </a:r>
            <a:endParaRPr sz="3333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57872" y="2720848"/>
            <a:ext cx="1695873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220" dirty="0">
                <a:latin typeface="DejaVu Serif"/>
                <a:cs typeface="DejaVu Serif"/>
              </a:rPr>
              <a:t>75</a:t>
            </a:r>
            <a:r>
              <a:rPr sz="2667" spc="-260" dirty="0">
                <a:latin typeface="DejaVu Serif"/>
                <a:cs typeface="DejaVu Serif"/>
              </a:rPr>
              <a:t> </a:t>
            </a:r>
            <a:r>
              <a:rPr sz="2667" spc="40" dirty="0">
                <a:latin typeface="Trebuchet MS"/>
                <a:cs typeface="Trebuchet MS"/>
              </a:rPr>
              <a:t>weights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15382" y="2895600"/>
            <a:ext cx="2175933" cy="20572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933" marR="6773">
              <a:lnSpc>
                <a:spcPct val="100299"/>
              </a:lnSpc>
              <a:spcBef>
                <a:spcPts val="120"/>
              </a:spcBef>
            </a:pPr>
            <a:r>
              <a:rPr sz="2667" spc="53" dirty="0">
                <a:latin typeface="Trebuchet MS"/>
                <a:cs typeface="Trebuchet MS"/>
              </a:rPr>
              <a:t>For </a:t>
            </a:r>
            <a:r>
              <a:rPr sz="2667" spc="-33" dirty="0">
                <a:latin typeface="Trebuchet MS"/>
                <a:cs typeface="Trebuchet MS"/>
              </a:rPr>
              <a:t>the</a:t>
            </a:r>
            <a:r>
              <a:rPr sz="2667" spc="-400" dirty="0">
                <a:latin typeface="Trebuchet MS"/>
                <a:cs typeface="Trebuchet MS"/>
              </a:rPr>
              <a:t> </a:t>
            </a:r>
            <a:r>
              <a:rPr sz="2667" spc="60" dirty="0">
                <a:latin typeface="Trebuchet MS"/>
                <a:cs typeface="Trebuchet MS"/>
              </a:rPr>
              <a:t>whole  </a:t>
            </a:r>
            <a:r>
              <a:rPr sz="2667" spc="-260" dirty="0">
                <a:latin typeface="DejaVu Serif"/>
                <a:cs typeface="DejaVu Serif"/>
              </a:rPr>
              <a:t>5×5 </a:t>
            </a:r>
            <a:r>
              <a:rPr sz="2667" spc="67" dirty="0">
                <a:latin typeface="Trebuchet MS"/>
                <a:cs typeface="Trebuchet MS"/>
              </a:rPr>
              <a:t>image</a:t>
            </a:r>
            <a:r>
              <a:rPr sz="2667" spc="-107" dirty="0">
                <a:latin typeface="Trebuchet MS"/>
                <a:cs typeface="Trebuchet MS"/>
              </a:rPr>
              <a:t> </a:t>
            </a:r>
            <a:r>
              <a:rPr sz="2667" spc="93" dirty="0">
                <a:latin typeface="Trebuchet MS"/>
                <a:cs typeface="Trebuchet MS"/>
              </a:rPr>
              <a:t>on  </a:t>
            </a:r>
            <a:r>
              <a:rPr sz="2667" spc="-33" dirty="0">
                <a:latin typeface="Trebuchet MS"/>
                <a:cs typeface="Trebuchet MS"/>
              </a:rPr>
              <a:t>the three  </a:t>
            </a:r>
            <a:r>
              <a:rPr sz="2667" spc="53" dirty="0">
                <a:latin typeface="Trebuchet MS"/>
                <a:cs typeface="Trebuchet MS"/>
              </a:rPr>
              <a:t>channels </a:t>
            </a:r>
            <a:r>
              <a:rPr sz="3900" spc="80" baseline="1424" dirty="0">
                <a:latin typeface="Trebuchet MS"/>
                <a:cs typeface="Trebuchet MS"/>
              </a:rPr>
              <a:t>per  </a:t>
            </a:r>
            <a:r>
              <a:rPr sz="2600" spc="80" dirty="0">
                <a:latin typeface="Trebuchet MS"/>
                <a:cs typeface="Trebuchet MS"/>
              </a:rPr>
              <a:t>neuron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57872" y="3773424"/>
            <a:ext cx="1695873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220" dirty="0">
                <a:latin typeface="DejaVu Serif"/>
                <a:cs typeface="DejaVu Serif"/>
              </a:rPr>
              <a:t>75</a:t>
            </a:r>
            <a:r>
              <a:rPr sz="2667" spc="-260" dirty="0">
                <a:latin typeface="DejaVu Serif"/>
                <a:cs typeface="DejaVu Serif"/>
              </a:rPr>
              <a:t> </a:t>
            </a:r>
            <a:r>
              <a:rPr sz="2667" spc="40" dirty="0">
                <a:latin typeface="Trebuchet MS"/>
                <a:cs typeface="Trebuchet MS"/>
              </a:rPr>
              <a:t>weights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57872" y="4854448"/>
            <a:ext cx="1695873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220" dirty="0">
                <a:latin typeface="DejaVu Serif"/>
                <a:cs typeface="DejaVu Serif"/>
              </a:rPr>
              <a:t>75</a:t>
            </a:r>
            <a:r>
              <a:rPr sz="2667" spc="-260" dirty="0">
                <a:latin typeface="DejaVu Serif"/>
                <a:cs typeface="DejaVu Serif"/>
              </a:rPr>
              <a:t> </a:t>
            </a:r>
            <a:r>
              <a:rPr sz="2667" spc="40" dirty="0">
                <a:latin typeface="Trebuchet MS"/>
                <a:cs typeface="Trebuchet MS"/>
              </a:rPr>
              <a:t>weights</a:t>
            </a:r>
            <a:endParaRPr sz="2667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666241" y="2474976"/>
            <a:ext cx="5273887" cy="3003973"/>
            <a:chOff x="1249680" y="1856232"/>
            <a:chExt cx="3955415" cy="2252980"/>
          </a:xfrm>
        </p:grpSpPr>
        <p:sp>
          <p:nvSpPr>
            <p:cNvPr id="9" name="object 9"/>
            <p:cNvSpPr/>
            <p:nvPr/>
          </p:nvSpPr>
          <p:spPr>
            <a:xfrm>
              <a:off x="4618304" y="1944547"/>
              <a:ext cx="567690" cy="545465"/>
            </a:xfrm>
            <a:custGeom>
              <a:avLst/>
              <a:gdLst/>
              <a:ahLst/>
              <a:cxnLst/>
              <a:rect l="l" t="t" r="r" b="b"/>
              <a:pathLst>
                <a:path w="567689" h="545464">
                  <a:moveTo>
                    <a:pt x="0" y="272494"/>
                  </a:moveTo>
                  <a:lnTo>
                    <a:pt x="3711" y="228294"/>
                  </a:lnTo>
                  <a:lnTo>
                    <a:pt x="14457" y="186365"/>
                  </a:lnTo>
                  <a:lnTo>
                    <a:pt x="31652" y="147267"/>
                  </a:lnTo>
                  <a:lnTo>
                    <a:pt x="54714" y="111562"/>
                  </a:lnTo>
                  <a:lnTo>
                    <a:pt x="83058" y="79811"/>
                  </a:lnTo>
                  <a:lnTo>
                    <a:pt x="116101" y="52575"/>
                  </a:lnTo>
                  <a:lnTo>
                    <a:pt x="153258" y="30415"/>
                  </a:lnTo>
                  <a:lnTo>
                    <a:pt x="193946" y="13891"/>
                  </a:lnTo>
                  <a:lnTo>
                    <a:pt x="237581" y="3566"/>
                  </a:lnTo>
                  <a:lnTo>
                    <a:pt x="283579" y="0"/>
                  </a:lnTo>
                  <a:lnTo>
                    <a:pt x="329577" y="3566"/>
                  </a:lnTo>
                  <a:lnTo>
                    <a:pt x="373212" y="13891"/>
                  </a:lnTo>
                  <a:lnTo>
                    <a:pt x="413900" y="30415"/>
                  </a:lnTo>
                  <a:lnTo>
                    <a:pt x="451057" y="52575"/>
                  </a:lnTo>
                  <a:lnTo>
                    <a:pt x="484100" y="79811"/>
                  </a:lnTo>
                  <a:lnTo>
                    <a:pt x="512444" y="111562"/>
                  </a:lnTo>
                  <a:lnTo>
                    <a:pt x="535506" y="147267"/>
                  </a:lnTo>
                  <a:lnTo>
                    <a:pt x="552702" y="186365"/>
                  </a:lnTo>
                  <a:lnTo>
                    <a:pt x="563447" y="228294"/>
                  </a:lnTo>
                  <a:lnTo>
                    <a:pt x="567159" y="272494"/>
                  </a:lnTo>
                  <a:lnTo>
                    <a:pt x="563447" y="316694"/>
                  </a:lnTo>
                  <a:lnTo>
                    <a:pt x="552702" y="358623"/>
                  </a:lnTo>
                  <a:lnTo>
                    <a:pt x="535506" y="397720"/>
                  </a:lnTo>
                  <a:lnTo>
                    <a:pt x="512444" y="433425"/>
                  </a:lnTo>
                  <a:lnTo>
                    <a:pt x="484100" y="465176"/>
                  </a:lnTo>
                  <a:lnTo>
                    <a:pt x="451057" y="492412"/>
                  </a:lnTo>
                  <a:lnTo>
                    <a:pt x="413900" y="514572"/>
                  </a:lnTo>
                  <a:lnTo>
                    <a:pt x="373212" y="531096"/>
                  </a:lnTo>
                  <a:lnTo>
                    <a:pt x="329577" y="541421"/>
                  </a:lnTo>
                  <a:lnTo>
                    <a:pt x="283579" y="544988"/>
                  </a:lnTo>
                  <a:lnTo>
                    <a:pt x="237581" y="541421"/>
                  </a:lnTo>
                  <a:lnTo>
                    <a:pt x="193946" y="531096"/>
                  </a:lnTo>
                  <a:lnTo>
                    <a:pt x="153258" y="514572"/>
                  </a:lnTo>
                  <a:lnTo>
                    <a:pt x="116101" y="492412"/>
                  </a:lnTo>
                  <a:lnTo>
                    <a:pt x="83058" y="465176"/>
                  </a:lnTo>
                  <a:lnTo>
                    <a:pt x="54714" y="433425"/>
                  </a:lnTo>
                  <a:lnTo>
                    <a:pt x="31652" y="397720"/>
                  </a:lnTo>
                  <a:lnTo>
                    <a:pt x="14457" y="358623"/>
                  </a:lnTo>
                  <a:lnTo>
                    <a:pt x="3711" y="316694"/>
                  </a:lnTo>
                  <a:lnTo>
                    <a:pt x="0" y="272494"/>
                  </a:lnTo>
                  <a:close/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761843" y="2180361"/>
              <a:ext cx="1856739" cy="340360"/>
            </a:xfrm>
            <a:custGeom>
              <a:avLst/>
              <a:gdLst/>
              <a:ahLst/>
              <a:cxnLst/>
              <a:rect l="l" t="t" r="r" b="b"/>
              <a:pathLst>
                <a:path w="1856739" h="340360">
                  <a:moveTo>
                    <a:pt x="1856460" y="36677"/>
                  </a:moveTo>
                  <a:lnTo>
                    <a:pt x="1832305" y="25158"/>
                  </a:lnTo>
                  <a:lnTo>
                    <a:pt x="1779562" y="0"/>
                  </a:lnTo>
                  <a:lnTo>
                    <a:pt x="1779778" y="12306"/>
                  </a:lnTo>
                  <a:lnTo>
                    <a:pt x="1775269" y="10858"/>
                  </a:lnTo>
                  <a:lnTo>
                    <a:pt x="1777555" y="25450"/>
                  </a:lnTo>
                  <a:lnTo>
                    <a:pt x="1727" y="58356"/>
                  </a:lnTo>
                  <a:lnTo>
                    <a:pt x="2197" y="83756"/>
                  </a:lnTo>
                  <a:lnTo>
                    <a:pt x="1671878" y="52819"/>
                  </a:lnTo>
                  <a:lnTo>
                    <a:pt x="0" y="315239"/>
                  </a:lnTo>
                  <a:lnTo>
                    <a:pt x="3937" y="340334"/>
                  </a:lnTo>
                  <a:lnTo>
                    <a:pt x="1780692" y="61442"/>
                  </a:lnTo>
                  <a:lnTo>
                    <a:pt x="1780971" y="76187"/>
                  </a:lnTo>
                  <a:lnTo>
                    <a:pt x="1785162" y="74002"/>
                  </a:lnTo>
                  <a:lnTo>
                    <a:pt x="1787080" y="86131"/>
                  </a:lnTo>
                  <a:lnTo>
                    <a:pt x="1856460" y="366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618304" y="2708681"/>
              <a:ext cx="567690" cy="545465"/>
            </a:xfrm>
            <a:custGeom>
              <a:avLst/>
              <a:gdLst/>
              <a:ahLst/>
              <a:cxnLst/>
              <a:rect l="l" t="t" r="r" b="b"/>
              <a:pathLst>
                <a:path w="567689" h="545464">
                  <a:moveTo>
                    <a:pt x="0" y="272494"/>
                  </a:moveTo>
                  <a:lnTo>
                    <a:pt x="3711" y="228294"/>
                  </a:lnTo>
                  <a:lnTo>
                    <a:pt x="14457" y="186365"/>
                  </a:lnTo>
                  <a:lnTo>
                    <a:pt x="31652" y="147267"/>
                  </a:lnTo>
                  <a:lnTo>
                    <a:pt x="54714" y="111562"/>
                  </a:lnTo>
                  <a:lnTo>
                    <a:pt x="83058" y="79811"/>
                  </a:lnTo>
                  <a:lnTo>
                    <a:pt x="116101" y="52575"/>
                  </a:lnTo>
                  <a:lnTo>
                    <a:pt x="153258" y="30415"/>
                  </a:lnTo>
                  <a:lnTo>
                    <a:pt x="193946" y="13891"/>
                  </a:lnTo>
                  <a:lnTo>
                    <a:pt x="237581" y="3566"/>
                  </a:lnTo>
                  <a:lnTo>
                    <a:pt x="283579" y="0"/>
                  </a:lnTo>
                  <a:lnTo>
                    <a:pt x="329577" y="3566"/>
                  </a:lnTo>
                  <a:lnTo>
                    <a:pt x="373212" y="13891"/>
                  </a:lnTo>
                  <a:lnTo>
                    <a:pt x="413900" y="30415"/>
                  </a:lnTo>
                  <a:lnTo>
                    <a:pt x="451057" y="52575"/>
                  </a:lnTo>
                  <a:lnTo>
                    <a:pt x="484100" y="79811"/>
                  </a:lnTo>
                  <a:lnTo>
                    <a:pt x="512444" y="111562"/>
                  </a:lnTo>
                  <a:lnTo>
                    <a:pt x="535506" y="147267"/>
                  </a:lnTo>
                  <a:lnTo>
                    <a:pt x="552702" y="186365"/>
                  </a:lnTo>
                  <a:lnTo>
                    <a:pt x="563447" y="228294"/>
                  </a:lnTo>
                  <a:lnTo>
                    <a:pt x="567159" y="272494"/>
                  </a:lnTo>
                  <a:lnTo>
                    <a:pt x="563447" y="316694"/>
                  </a:lnTo>
                  <a:lnTo>
                    <a:pt x="552702" y="358623"/>
                  </a:lnTo>
                  <a:lnTo>
                    <a:pt x="535506" y="397720"/>
                  </a:lnTo>
                  <a:lnTo>
                    <a:pt x="512444" y="433425"/>
                  </a:lnTo>
                  <a:lnTo>
                    <a:pt x="484100" y="465176"/>
                  </a:lnTo>
                  <a:lnTo>
                    <a:pt x="451057" y="492412"/>
                  </a:lnTo>
                  <a:lnTo>
                    <a:pt x="413900" y="514572"/>
                  </a:lnTo>
                  <a:lnTo>
                    <a:pt x="373212" y="531096"/>
                  </a:lnTo>
                  <a:lnTo>
                    <a:pt x="329577" y="541421"/>
                  </a:lnTo>
                  <a:lnTo>
                    <a:pt x="283579" y="544988"/>
                  </a:lnTo>
                  <a:lnTo>
                    <a:pt x="237581" y="541421"/>
                  </a:lnTo>
                  <a:lnTo>
                    <a:pt x="193946" y="531096"/>
                  </a:lnTo>
                  <a:lnTo>
                    <a:pt x="153258" y="514572"/>
                  </a:lnTo>
                  <a:lnTo>
                    <a:pt x="116101" y="492412"/>
                  </a:lnTo>
                  <a:lnTo>
                    <a:pt x="83058" y="465176"/>
                  </a:lnTo>
                  <a:lnTo>
                    <a:pt x="54714" y="433425"/>
                  </a:lnTo>
                  <a:lnTo>
                    <a:pt x="31652" y="397720"/>
                  </a:lnTo>
                  <a:lnTo>
                    <a:pt x="14457" y="358623"/>
                  </a:lnTo>
                  <a:lnTo>
                    <a:pt x="3711" y="316694"/>
                  </a:lnTo>
                  <a:lnTo>
                    <a:pt x="0" y="272494"/>
                  </a:lnTo>
                  <a:close/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758351" y="2203259"/>
              <a:ext cx="1860550" cy="1177925"/>
            </a:xfrm>
            <a:custGeom>
              <a:avLst/>
              <a:gdLst/>
              <a:ahLst/>
              <a:cxnLst/>
              <a:rect l="l" t="t" r="r" b="b"/>
              <a:pathLst>
                <a:path w="1860550" h="1177925">
                  <a:moveTo>
                    <a:pt x="1859953" y="13779"/>
                  </a:moveTo>
                  <a:lnTo>
                    <a:pt x="1775879" y="0"/>
                  </a:lnTo>
                  <a:lnTo>
                    <a:pt x="1779663" y="12242"/>
                  </a:lnTo>
                  <a:lnTo>
                    <a:pt x="1774774" y="12141"/>
                  </a:lnTo>
                  <a:lnTo>
                    <a:pt x="1779625" y="22364"/>
                  </a:lnTo>
                  <a:lnTo>
                    <a:pt x="1775231" y="22834"/>
                  </a:lnTo>
                  <a:lnTo>
                    <a:pt x="1777352" y="26162"/>
                  </a:lnTo>
                  <a:lnTo>
                    <a:pt x="1689" y="577735"/>
                  </a:lnTo>
                  <a:lnTo>
                    <a:pt x="9220" y="601992"/>
                  </a:lnTo>
                  <a:lnTo>
                    <a:pt x="1694662" y="78422"/>
                  </a:lnTo>
                  <a:lnTo>
                    <a:pt x="0" y="885456"/>
                  </a:lnTo>
                  <a:lnTo>
                    <a:pt x="10922" y="908392"/>
                  </a:lnTo>
                  <a:lnTo>
                    <a:pt x="1683054" y="112102"/>
                  </a:lnTo>
                  <a:lnTo>
                    <a:pt x="54063" y="1156335"/>
                  </a:lnTo>
                  <a:lnTo>
                    <a:pt x="67767" y="1177721"/>
                  </a:lnTo>
                  <a:lnTo>
                    <a:pt x="1797316" y="69024"/>
                  </a:lnTo>
                  <a:lnTo>
                    <a:pt x="1798485" y="72771"/>
                  </a:lnTo>
                  <a:lnTo>
                    <a:pt x="1802015" y="69380"/>
                  </a:lnTo>
                  <a:lnTo>
                    <a:pt x="1807527" y="80937"/>
                  </a:lnTo>
                  <a:lnTo>
                    <a:pt x="1810232" y="77470"/>
                  </a:lnTo>
                  <a:lnTo>
                    <a:pt x="1816354" y="86982"/>
                  </a:lnTo>
                  <a:lnTo>
                    <a:pt x="1845894" y="37363"/>
                  </a:lnTo>
                  <a:lnTo>
                    <a:pt x="1859953" y="137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249680" y="1856232"/>
              <a:ext cx="1636776" cy="22524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/>
          <p:nvPr/>
        </p:nvSpPr>
        <p:spPr>
          <a:xfrm>
            <a:off x="6157739" y="4657395"/>
            <a:ext cx="756920" cy="727287"/>
          </a:xfrm>
          <a:custGeom>
            <a:avLst/>
            <a:gdLst/>
            <a:ahLst/>
            <a:cxnLst/>
            <a:rect l="l" t="t" r="r" b="b"/>
            <a:pathLst>
              <a:path w="567689" h="545464">
                <a:moveTo>
                  <a:pt x="0" y="272494"/>
                </a:moveTo>
                <a:lnTo>
                  <a:pt x="3711" y="228294"/>
                </a:lnTo>
                <a:lnTo>
                  <a:pt x="14457" y="186365"/>
                </a:lnTo>
                <a:lnTo>
                  <a:pt x="31652" y="147267"/>
                </a:lnTo>
                <a:lnTo>
                  <a:pt x="54714" y="111562"/>
                </a:lnTo>
                <a:lnTo>
                  <a:pt x="83058" y="79811"/>
                </a:lnTo>
                <a:lnTo>
                  <a:pt x="116101" y="52575"/>
                </a:lnTo>
                <a:lnTo>
                  <a:pt x="153258" y="30415"/>
                </a:lnTo>
                <a:lnTo>
                  <a:pt x="193946" y="13891"/>
                </a:lnTo>
                <a:lnTo>
                  <a:pt x="237581" y="3566"/>
                </a:lnTo>
                <a:lnTo>
                  <a:pt x="283579" y="0"/>
                </a:lnTo>
                <a:lnTo>
                  <a:pt x="329577" y="3566"/>
                </a:lnTo>
                <a:lnTo>
                  <a:pt x="373212" y="13891"/>
                </a:lnTo>
                <a:lnTo>
                  <a:pt x="413900" y="30415"/>
                </a:lnTo>
                <a:lnTo>
                  <a:pt x="451057" y="52575"/>
                </a:lnTo>
                <a:lnTo>
                  <a:pt x="484100" y="79811"/>
                </a:lnTo>
                <a:lnTo>
                  <a:pt x="512444" y="111562"/>
                </a:lnTo>
                <a:lnTo>
                  <a:pt x="535506" y="147267"/>
                </a:lnTo>
                <a:lnTo>
                  <a:pt x="552702" y="186365"/>
                </a:lnTo>
                <a:lnTo>
                  <a:pt x="563447" y="228294"/>
                </a:lnTo>
                <a:lnTo>
                  <a:pt x="567159" y="272494"/>
                </a:lnTo>
                <a:lnTo>
                  <a:pt x="563447" y="316694"/>
                </a:lnTo>
                <a:lnTo>
                  <a:pt x="552702" y="358623"/>
                </a:lnTo>
                <a:lnTo>
                  <a:pt x="535506" y="397720"/>
                </a:lnTo>
                <a:lnTo>
                  <a:pt x="512444" y="433425"/>
                </a:lnTo>
                <a:lnTo>
                  <a:pt x="484100" y="465176"/>
                </a:lnTo>
                <a:lnTo>
                  <a:pt x="451057" y="492412"/>
                </a:lnTo>
                <a:lnTo>
                  <a:pt x="413900" y="514572"/>
                </a:lnTo>
                <a:lnTo>
                  <a:pt x="373212" y="531096"/>
                </a:lnTo>
                <a:lnTo>
                  <a:pt x="329577" y="541421"/>
                </a:lnTo>
                <a:lnTo>
                  <a:pt x="283579" y="544988"/>
                </a:lnTo>
                <a:lnTo>
                  <a:pt x="237581" y="541421"/>
                </a:lnTo>
                <a:lnTo>
                  <a:pt x="193946" y="531096"/>
                </a:lnTo>
                <a:lnTo>
                  <a:pt x="153258" y="514572"/>
                </a:lnTo>
                <a:lnTo>
                  <a:pt x="116101" y="492412"/>
                </a:lnTo>
                <a:lnTo>
                  <a:pt x="83058" y="465176"/>
                </a:lnTo>
                <a:lnTo>
                  <a:pt x="54714" y="433425"/>
                </a:lnTo>
                <a:lnTo>
                  <a:pt x="31652" y="397720"/>
                </a:lnTo>
                <a:lnTo>
                  <a:pt x="14457" y="358623"/>
                </a:lnTo>
                <a:lnTo>
                  <a:pt x="3711" y="316694"/>
                </a:lnTo>
                <a:lnTo>
                  <a:pt x="0" y="272494"/>
                </a:lnTo>
                <a:close/>
              </a:path>
            </a:pathLst>
          </a:custGeom>
          <a:ln w="38100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5583716" y="5671312"/>
            <a:ext cx="2242819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220" dirty="0">
                <a:latin typeface="DejaVu Serif"/>
                <a:cs typeface="DejaVu Serif"/>
              </a:rPr>
              <a:t>3 </a:t>
            </a:r>
            <a:r>
              <a:rPr sz="2667" spc="47" dirty="0">
                <a:latin typeface="Trebuchet MS"/>
                <a:cs typeface="Trebuchet MS"/>
              </a:rPr>
              <a:t>neuron</a:t>
            </a:r>
            <a:r>
              <a:rPr sz="2667" spc="-180" dirty="0">
                <a:latin typeface="Trebuchet MS"/>
                <a:cs typeface="Trebuchet MS"/>
              </a:rPr>
              <a:t> </a:t>
            </a:r>
            <a:r>
              <a:rPr sz="2667" spc="-13" dirty="0">
                <a:latin typeface="Trebuchet MS"/>
                <a:cs typeface="Trebuchet MS"/>
              </a:rPr>
              <a:t>layer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8397240" y="4906517"/>
            <a:ext cx="23622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30"/>
              </a:spcBef>
            </a:pPr>
            <a:fld id="{81D60167-4931-47E6-BA6A-407CBD079E47}" type="slidenum">
              <a:rPr lang="de-DE" spc="40" smtClean="0"/>
              <a:pPr marL="39370">
                <a:spcBef>
                  <a:spcPts val="30"/>
                </a:spcBef>
              </a:pPr>
              <a:t>6</a:t>
            </a:fld>
            <a:endParaRPr spc="53" dirty="0"/>
          </a:p>
        </p:txBody>
      </p:sp>
      <p:sp>
        <p:nvSpPr>
          <p:cNvPr id="16" name="object 16"/>
          <p:cNvSpPr txBox="1"/>
          <p:nvPr/>
        </p:nvSpPr>
        <p:spPr>
          <a:xfrm>
            <a:off x="2092655" y="5591387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35003" y="5111835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95652" y="4087706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09597" y="1813930"/>
            <a:ext cx="369332" cy="3637280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3" dirty="0">
                <a:latin typeface="Trebuchet MS"/>
                <a:cs typeface="Trebuchet MS"/>
              </a:rPr>
              <a:t>Image </a:t>
            </a:r>
            <a:r>
              <a:rPr sz="2400" spc="-227" dirty="0">
                <a:latin typeface="DejaVu Serif"/>
                <a:cs typeface="DejaVu Serif"/>
              </a:rPr>
              <a:t>7×7 </a:t>
            </a:r>
            <a:r>
              <a:rPr sz="2400" spc="-272" dirty="0">
                <a:latin typeface="Trebuchet MS"/>
                <a:cs typeface="Trebuchet MS"/>
              </a:rPr>
              <a:t>+ </a:t>
            </a:r>
            <a:r>
              <a:rPr sz="2400" spc="20" dirty="0">
                <a:latin typeface="Trebuchet MS"/>
                <a:cs typeface="Trebuchet MS"/>
              </a:rPr>
              <a:t>zero</a:t>
            </a:r>
            <a:r>
              <a:rPr sz="2400" spc="-133" dirty="0">
                <a:latin typeface="Trebuchet MS"/>
                <a:cs typeface="Trebuchet MS"/>
              </a:rPr>
              <a:t> </a:t>
            </a:r>
            <a:r>
              <a:rPr sz="2400" spc="60" dirty="0">
                <a:latin typeface="Trebuchet MS"/>
                <a:cs typeface="Trebuchet MS"/>
              </a:rPr>
              <a:t>padding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81503" y="6542023"/>
            <a:ext cx="33020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1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60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4534" y="327387"/>
            <a:ext cx="8360833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33" dirty="0"/>
              <a:t>Convolution </a:t>
            </a:r>
            <a:r>
              <a:rPr spc="33" dirty="0"/>
              <a:t>Layers:</a:t>
            </a:r>
            <a:r>
              <a:rPr spc="-507" dirty="0"/>
              <a:t> </a:t>
            </a:r>
            <a:r>
              <a:rPr spc="213" dirty="0"/>
              <a:t>Padding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8828" y="1407532"/>
          <a:ext cx="4724397" cy="4450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4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49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49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9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49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49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49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 dirty="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 dirty="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200988" y="1372276"/>
            <a:ext cx="4967393" cy="26892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333" spc="280" dirty="0">
                <a:latin typeface="Trebuchet MS"/>
                <a:cs typeface="Trebuchet MS"/>
              </a:rPr>
              <a:t>Why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120" dirty="0">
                <a:latin typeface="Trebuchet MS"/>
                <a:cs typeface="Trebuchet MS"/>
              </a:rPr>
              <a:t>padding?</a:t>
            </a:r>
            <a:endParaRPr sz="3333">
              <a:latin typeface="Trebuchet MS"/>
              <a:cs typeface="Trebuchet MS"/>
            </a:endParaRPr>
          </a:p>
          <a:p>
            <a:pPr>
              <a:spcBef>
                <a:spcPts val="67"/>
              </a:spcBef>
            </a:pPr>
            <a:endParaRPr sz="4667">
              <a:latin typeface="Trebuchet MS"/>
              <a:cs typeface="Trebuchet MS"/>
            </a:endParaRPr>
          </a:p>
          <a:p>
            <a:pPr marL="474121" indent="-457189"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2933" spc="87" dirty="0">
                <a:latin typeface="Trebuchet MS"/>
                <a:cs typeface="Trebuchet MS"/>
              </a:rPr>
              <a:t>Sizes</a:t>
            </a:r>
            <a:r>
              <a:rPr sz="2933" spc="-627" dirty="0">
                <a:latin typeface="Trebuchet MS"/>
                <a:cs typeface="Trebuchet MS"/>
              </a:rPr>
              <a:t> </a:t>
            </a:r>
            <a:r>
              <a:rPr sz="2933" spc="47" dirty="0">
                <a:latin typeface="Trebuchet MS"/>
                <a:cs typeface="Trebuchet MS"/>
              </a:rPr>
              <a:t>get </a:t>
            </a:r>
            <a:r>
              <a:rPr sz="2933" spc="33" dirty="0">
                <a:latin typeface="Trebuchet MS"/>
                <a:cs typeface="Trebuchet MS"/>
              </a:rPr>
              <a:t>small </a:t>
            </a:r>
            <a:r>
              <a:rPr sz="2933" spc="13" dirty="0">
                <a:latin typeface="Trebuchet MS"/>
                <a:cs typeface="Trebuchet MS"/>
              </a:rPr>
              <a:t>too quickly</a:t>
            </a:r>
            <a:endParaRPr sz="2933">
              <a:latin typeface="Trebuchet MS"/>
              <a:cs typeface="Trebuchet MS"/>
            </a:endParaRPr>
          </a:p>
          <a:p>
            <a:pPr marL="474121" marR="336118" indent="-457189">
              <a:lnSpc>
                <a:spcPct val="102699"/>
              </a:lnSpc>
              <a:spcBef>
                <a:spcPts val="640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2933" spc="40" dirty="0">
                <a:latin typeface="Trebuchet MS"/>
                <a:cs typeface="Trebuchet MS"/>
              </a:rPr>
              <a:t>Corner </a:t>
            </a:r>
            <a:r>
              <a:rPr sz="2933" spc="-40" dirty="0">
                <a:latin typeface="Trebuchet MS"/>
                <a:cs typeface="Trebuchet MS"/>
              </a:rPr>
              <a:t>pixel </a:t>
            </a:r>
            <a:r>
              <a:rPr sz="2933" spc="-27" dirty="0">
                <a:latin typeface="Trebuchet MS"/>
                <a:cs typeface="Trebuchet MS"/>
              </a:rPr>
              <a:t>is </a:t>
            </a:r>
            <a:r>
              <a:rPr sz="2933" spc="47" dirty="0">
                <a:latin typeface="Trebuchet MS"/>
                <a:cs typeface="Trebuchet MS"/>
              </a:rPr>
              <a:t>only</a:t>
            </a:r>
            <a:r>
              <a:rPr sz="2933" spc="-520" dirty="0">
                <a:latin typeface="Trebuchet MS"/>
                <a:cs typeface="Trebuchet MS"/>
              </a:rPr>
              <a:t> </a:t>
            </a:r>
            <a:r>
              <a:rPr sz="2933" spc="133" dirty="0">
                <a:latin typeface="Trebuchet MS"/>
                <a:cs typeface="Trebuchet MS"/>
              </a:rPr>
              <a:t>used  </a:t>
            </a:r>
            <a:r>
              <a:rPr sz="2933" spc="107" dirty="0">
                <a:latin typeface="Trebuchet MS"/>
                <a:cs typeface="Trebuchet MS"/>
              </a:rPr>
              <a:t>once</a:t>
            </a:r>
            <a:endParaRPr sz="2933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287583" y="1889637"/>
            <a:ext cx="369332" cy="3637280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3" dirty="0">
                <a:latin typeface="Trebuchet MS"/>
                <a:cs typeface="Trebuchet MS"/>
              </a:rPr>
              <a:t>Image </a:t>
            </a:r>
            <a:r>
              <a:rPr sz="2400" spc="-227" dirty="0">
                <a:latin typeface="DejaVu Serif"/>
                <a:cs typeface="DejaVu Serif"/>
              </a:rPr>
              <a:t>7×7 </a:t>
            </a:r>
            <a:r>
              <a:rPr sz="2400" spc="-272" dirty="0">
                <a:latin typeface="Trebuchet MS"/>
                <a:cs typeface="Trebuchet MS"/>
              </a:rPr>
              <a:t>+ </a:t>
            </a:r>
            <a:r>
              <a:rPr sz="2400" spc="20" dirty="0">
                <a:latin typeface="Trebuchet MS"/>
                <a:cs typeface="Trebuchet MS"/>
              </a:rPr>
              <a:t>zero</a:t>
            </a:r>
            <a:r>
              <a:rPr sz="2400" spc="-133" dirty="0">
                <a:latin typeface="Trebuchet MS"/>
                <a:cs typeface="Trebuchet MS"/>
              </a:rPr>
              <a:t> </a:t>
            </a:r>
            <a:r>
              <a:rPr sz="2400" spc="60" dirty="0">
                <a:latin typeface="Trebuchet MS"/>
                <a:cs typeface="Trebuchet MS"/>
              </a:rPr>
              <a:t>padding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459169" y="1115569"/>
            <a:ext cx="4779433" cy="341610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2539937" algn="l"/>
              </a:tabLst>
            </a:pPr>
            <a:r>
              <a:rPr sz="2667" spc="-27" dirty="0">
                <a:latin typeface="Trebuchet MS"/>
                <a:cs typeface="Trebuchet MS"/>
              </a:rPr>
              <a:t>Input</a:t>
            </a:r>
            <a:r>
              <a:rPr sz="2667" spc="-120" dirty="0">
                <a:latin typeface="Trebuchet MS"/>
                <a:cs typeface="Trebuchet MS"/>
              </a:rPr>
              <a:t> (</a:t>
            </a:r>
            <a:r>
              <a:rPr sz="2667" spc="-120" dirty="0">
                <a:latin typeface="DejaVu Serif"/>
                <a:cs typeface="DejaVu Serif"/>
              </a:rPr>
              <a:t>𝑁×𝑁</a:t>
            </a:r>
            <a:r>
              <a:rPr sz="2667" spc="-120" dirty="0">
                <a:latin typeface="Trebuchet MS"/>
                <a:cs typeface="Trebuchet MS"/>
              </a:rPr>
              <a:t>):	</a:t>
            </a:r>
            <a:r>
              <a:rPr sz="2667" spc="-260" dirty="0">
                <a:latin typeface="DejaVu Serif"/>
                <a:cs typeface="DejaVu Serif"/>
              </a:rPr>
              <a:t>7×7</a:t>
            </a:r>
            <a:endParaRPr sz="2667" dirty="0">
              <a:latin typeface="DejaVu Serif"/>
              <a:cs typeface="DejaVu Serif"/>
            </a:endParaRPr>
          </a:p>
          <a:p>
            <a:pPr marL="16933">
              <a:tabLst>
                <a:tab pos="2539937" algn="l"/>
              </a:tabLst>
            </a:pPr>
            <a:r>
              <a:rPr sz="2667" spc="-80" dirty="0">
                <a:latin typeface="Trebuchet MS"/>
                <a:cs typeface="Trebuchet MS"/>
              </a:rPr>
              <a:t>Filter</a:t>
            </a:r>
            <a:r>
              <a:rPr sz="2667" spc="-120" dirty="0">
                <a:latin typeface="Trebuchet MS"/>
                <a:cs typeface="Trebuchet MS"/>
              </a:rPr>
              <a:t> </a:t>
            </a:r>
            <a:r>
              <a:rPr sz="2667" spc="-213" dirty="0">
                <a:latin typeface="Trebuchet MS"/>
                <a:cs typeface="Trebuchet MS"/>
              </a:rPr>
              <a:t>(</a:t>
            </a:r>
            <a:r>
              <a:rPr sz="2667" spc="-213" dirty="0">
                <a:latin typeface="DejaVu Serif"/>
                <a:cs typeface="DejaVu Serif"/>
              </a:rPr>
              <a:t>𝐹×𝐹</a:t>
            </a:r>
            <a:r>
              <a:rPr sz="2667" spc="-213" dirty="0">
                <a:latin typeface="Trebuchet MS"/>
                <a:cs typeface="Trebuchet MS"/>
              </a:rPr>
              <a:t>):	</a:t>
            </a:r>
            <a:r>
              <a:rPr sz="2667" spc="-260" dirty="0">
                <a:latin typeface="DejaVu Serif"/>
                <a:cs typeface="DejaVu Serif"/>
              </a:rPr>
              <a:t>3×3</a:t>
            </a:r>
            <a:endParaRPr sz="2667" dirty="0">
              <a:latin typeface="DejaVu Serif"/>
              <a:cs typeface="DejaVu Serif"/>
            </a:endParaRPr>
          </a:p>
          <a:p>
            <a:pPr marL="16933">
              <a:tabLst>
                <a:tab pos="2754983" algn="l"/>
              </a:tabLst>
            </a:pPr>
            <a:r>
              <a:rPr sz="2667" spc="73" dirty="0">
                <a:latin typeface="Trebuchet MS"/>
                <a:cs typeface="Trebuchet MS"/>
              </a:rPr>
              <a:t>Padding</a:t>
            </a:r>
            <a:r>
              <a:rPr sz="2667" spc="-113" dirty="0">
                <a:latin typeface="Trebuchet MS"/>
                <a:cs typeface="Trebuchet MS"/>
              </a:rPr>
              <a:t> </a:t>
            </a:r>
            <a:r>
              <a:rPr sz="2667" spc="-272" dirty="0">
                <a:latin typeface="Trebuchet MS"/>
                <a:cs typeface="Trebuchet MS"/>
              </a:rPr>
              <a:t>(</a:t>
            </a:r>
            <a:r>
              <a:rPr sz="2667" spc="-272" dirty="0">
                <a:latin typeface="DejaVu Serif"/>
                <a:cs typeface="DejaVu Serif"/>
              </a:rPr>
              <a:t>𝑃</a:t>
            </a:r>
            <a:r>
              <a:rPr sz="2667" spc="-272" dirty="0">
                <a:latin typeface="Trebuchet MS"/>
                <a:cs typeface="Trebuchet MS"/>
              </a:rPr>
              <a:t>):	</a:t>
            </a:r>
            <a:r>
              <a:rPr sz="2667" spc="-220" dirty="0">
                <a:latin typeface="DejaVu Serif"/>
                <a:cs typeface="DejaVu Serif"/>
              </a:rPr>
              <a:t>1</a:t>
            </a:r>
            <a:endParaRPr sz="2667" dirty="0">
              <a:latin typeface="DejaVu Serif"/>
              <a:cs typeface="DejaVu Serif"/>
            </a:endParaRPr>
          </a:p>
          <a:p>
            <a:pPr marL="16933">
              <a:tabLst>
                <a:tab pos="2754983" algn="l"/>
              </a:tabLst>
            </a:pPr>
            <a:r>
              <a:rPr sz="2667" spc="-20" dirty="0">
                <a:latin typeface="Trebuchet MS"/>
                <a:cs typeface="Trebuchet MS"/>
              </a:rPr>
              <a:t>Stride</a:t>
            </a:r>
            <a:r>
              <a:rPr sz="2667" spc="-113" dirty="0">
                <a:latin typeface="Trebuchet MS"/>
                <a:cs typeface="Trebuchet MS"/>
              </a:rPr>
              <a:t> </a:t>
            </a:r>
            <a:r>
              <a:rPr sz="2667" spc="-333" dirty="0">
                <a:latin typeface="Trebuchet MS"/>
                <a:cs typeface="Trebuchet MS"/>
              </a:rPr>
              <a:t>(</a:t>
            </a:r>
            <a:r>
              <a:rPr sz="2667" spc="-333" dirty="0">
                <a:latin typeface="DejaVu Serif"/>
                <a:cs typeface="DejaVu Serif"/>
              </a:rPr>
              <a:t>𝑆</a:t>
            </a:r>
            <a:r>
              <a:rPr sz="2667" spc="-333" dirty="0">
                <a:latin typeface="Trebuchet MS"/>
                <a:cs typeface="Trebuchet MS"/>
              </a:rPr>
              <a:t>):	</a:t>
            </a:r>
            <a:r>
              <a:rPr sz="2667" spc="-220" dirty="0">
                <a:latin typeface="DejaVu Serif"/>
                <a:cs typeface="DejaVu Serif"/>
              </a:rPr>
              <a:t>1</a:t>
            </a:r>
            <a:endParaRPr sz="2667" dirty="0">
              <a:latin typeface="DejaVu Serif"/>
              <a:cs typeface="DejaVu Serif"/>
            </a:endParaRPr>
          </a:p>
          <a:p>
            <a:pPr marL="16933">
              <a:tabLst>
                <a:tab pos="2539937" algn="l"/>
              </a:tabLst>
            </a:pPr>
            <a:r>
              <a:rPr sz="2667" spc="7" dirty="0">
                <a:latin typeface="Trebuchet MS"/>
                <a:cs typeface="Trebuchet MS"/>
              </a:rPr>
              <a:t>Output	</a:t>
            </a:r>
            <a:r>
              <a:rPr sz="2667" spc="-260" dirty="0">
                <a:latin typeface="DejaVu Serif"/>
                <a:cs typeface="DejaVu Serif"/>
              </a:rPr>
              <a:t>7×7</a:t>
            </a:r>
            <a:endParaRPr sz="2667" dirty="0">
              <a:latin typeface="DejaVu Serif"/>
              <a:cs typeface="DejaVu Serif"/>
            </a:endParaRPr>
          </a:p>
          <a:p>
            <a:pPr marL="16933" marR="6773">
              <a:lnSpc>
                <a:spcPct val="173000"/>
              </a:lnSpc>
              <a:spcBef>
                <a:spcPts val="160"/>
              </a:spcBef>
            </a:pPr>
            <a:r>
              <a:rPr sz="2667" spc="127" dirty="0">
                <a:latin typeface="Trebuchet MS"/>
                <a:cs typeface="Trebuchet MS"/>
              </a:rPr>
              <a:t>Most </a:t>
            </a:r>
            <a:r>
              <a:rPr sz="2667" spc="147" dirty="0">
                <a:latin typeface="Trebuchet MS"/>
                <a:cs typeface="Trebuchet MS"/>
              </a:rPr>
              <a:t>common</a:t>
            </a:r>
            <a:r>
              <a:rPr sz="2667" spc="-453" dirty="0">
                <a:latin typeface="Trebuchet MS"/>
                <a:cs typeface="Trebuchet MS"/>
              </a:rPr>
              <a:t> </a:t>
            </a:r>
            <a:r>
              <a:rPr sz="2667" spc="-20" dirty="0">
                <a:latin typeface="Trebuchet MS"/>
                <a:cs typeface="Trebuchet MS"/>
              </a:rPr>
              <a:t>is </a:t>
            </a:r>
            <a:r>
              <a:rPr sz="2667" spc="-207" dirty="0">
                <a:latin typeface="Trebuchet MS"/>
                <a:cs typeface="Trebuchet MS"/>
              </a:rPr>
              <a:t>‘</a:t>
            </a:r>
            <a:r>
              <a:rPr sz="2667" i="1" spc="-207" dirty="0">
                <a:latin typeface="Arial"/>
                <a:cs typeface="Arial"/>
              </a:rPr>
              <a:t>zero</a:t>
            </a:r>
            <a:r>
              <a:rPr sz="2667" spc="-207" dirty="0">
                <a:latin typeface="Trebuchet MS"/>
                <a:cs typeface="Trebuchet MS"/>
              </a:rPr>
              <a:t>’ </a:t>
            </a:r>
            <a:r>
              <a:rPr sz="2667" spc="67" dirty="0">
                <a:latin typeface="Trebuchet MS"/>
                <a:cs typeface="Trebuchet MS"/>
              </a:rPr>
              <a:t>padding  </a:t>
            </a:r>
            <a:r>
              <a:rPr sz="2667" spc="7" dirty="0">
                <a:latin typeface="Trebuchet MS"/>
                <a:cs typeface="Trebuchet MS"/>
              </a:rPr>
              <a:t>Output</a:t>
            </a:r>
            <a:r>
              <a:rPr sz="2667" spc="-133" dirty="0">
                <a:latin typeface="Trebuchet MS"/>
                <a:cs typeface="Trebuchet MS"/>
              </a:rPr>
              <a:t> </a:t>
            </a:r>
            <a:r>
              <a:rPr sz="2667" spc="-67" dirty="0">
                <a:latin typeface="Trebuchet MS"/>
                <a:cs typeface="Trebuchet MS"/>
              </a:rPr>
              <a:t>Size:</a:t>
            </a:r>
            <a:endParaRPr sz="2667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14534" y="327387"/>
            <a:ext cx="8360833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33" dirty="0"/>
              <a:t>Convolution </a:t>
            </a:r>
            <a:r>
              <a:rPr spc="33" dirty="0"/>
              <a:t>Layers:</a:t>
            </a:r>
            <a:r>
              <a:rPr spc="-507" dirty="0"/>
              <a:t> </a:t>
            </a:r>
            <a:r>
              <a:rPr spc="213" dirty="0"/>
              <a:t>Padding</a:t>
            </a:r>
          </a:p>
        </p:txBody>
      </p:sp>
      <p:sp>
        <p:nvSpPr>
          <p:cNvPr id="4" name="object 4"/>
          <p:cNvSpPr/>
          <p:nvPr/>
        </p:nvSpPr>
        <p:spPr>
          <a:xfrm>
            <a:off x="6591993" y="4961720"/>
            <a:ext cx="2209800" cy="558800"/>
          </a:xfrm>
          <a:custGeom>
            <a:avLst/>
            <a:gdLst/>
            <a:ahLst/>
            <a:cxnLst/>
            <a:rect l="l" t="t" r="r" b="b"/>
            <a:pathLst>
              <a:path w="1657350" h="419100">
                <a:moveTo>
                  <a:pt x="94500" y="9918"/>
                </a:moveTo>
                <a:lnTo>
                  <a:pt x="53213" y="29895"/>
                </a:lnTo>
                <a:lnTo>
                  <a:pt x="24485" y="77393"/>
                </a:lnTo>
                <a:lnTo>
                  <a:pt x="6108" y="138531"/>
                </a:lnTo>
                <a:lnTo>
                  <a:pt x="0" y="209359"/>
                </a:lnTo>
                <a:lnTo>
                  <a:pt x="1524" y="245783"/>
                </a:lnTo>
                <a:lnTo>
                  <a:pt x="13766" y="311772"/>
                </a:lnTo>
                <a:lnTo>
                  <a:pt x="37782" y="367474"/>
                </a:lnTo>
                <a:lnTo>
                  <a:pt x="70751" y="406285"/>
                </a:lnTo>
                <a:lnTo>
                  <a:pt x="90411" y="418960"/>
                </a:lnTo>
                <a:lnTo>
                  <a:pt x="94500" y="409028"/>
                </a:lnTo>
                <a:lnTo>
                  <a:pt x="78727" y="396303"/>
                </a:lnTo>
                <a:lnTo>
                  <a:pt x="64795" y="379704"/>
                </a:lnTo>
                <a:lnTo>
                  <a:pt x="42405" y="334873"/>
                </a:lnTo>
                <a:lnTo>
                  <a:pt x="28359" y="277253"/>
                </a:lnTo>
                <a:lnTo>
                  <a:pt x="23685" y="209600"/>
                </a:lnTo>
                <a:lnTo>
                  <a:pt x="24866" y="173964"/>
                </a:lnTo>
                <a:lnTo>
                  <a:pt x="34315" y="110921"/>
                </a:lnTo>
                <a:lnTo>
                  <a:pt x="52920" y="59423"/>
                </a:lnTo>
                <a:lnTo>
                  <a:pt x="78879" y="22618"/>
                </a:lnTo>
                <a:lnTo>
                  <a:pt x="94500" y="9918"/>
                </a:lnTo>
                <a:close/>
              </a:path>
              <a:path w="1657350" h="419100">
                <a:moveTo>
                  <a:pt x="189877" y="407479"/>
                </a:moveTo>
                <a:lnTo>
                  <a:pt x="154038" y="407479"/>
                </a:lnTo>
                <a:lnTo>
                  <a:pt x="154038" y="1079"/>
                </a:lnTo>
                <a:lnTo>
                  <a:pt x="130962" y="1079"/>
                </a:lnTo>
                <a:lnTo>
                  <a:pt x="130962" y="407479"/>
                </a:lnTo>
                <a:lnTo>
                  <a:pt x="130962" y="417639"/>
                </a:lnTo>
                <a:lnTo>
                  <a:pt x="189877" y="417639"/>
                </a:lnTo>
                <a:lnTo>
                  <a:pt x="189877" y="407479"/>
                </a:lnTo>
                <a:close/>
              </a:path>
              <a:path w="1657350" h="419100">
                <a:moveTo>
                  <a:pt x="1017981" y="205892"/>
                </a:moveTo>
                <a:lnTo>
                  <a:pt x="192481" y="205892"/>
                </a:lnTo>
                <a:lnTo>
                  <a:pt x="192481" y="218592"/>
                </a:lnTo>
                <a:lnTo>
                  <a:pt x="1017981" y="218592"/>
                </a:lnTo>
                <a:lnTo>
                  <a:pt x="1017981" y="205892"/>
                </a:lnTo>
                <a:close/>
              </a:path>
              <a:path w="1657350" h="419100">
                <a:moveTo>
                  <a:pt x="1081392" y="1079"/>
                </a:moveTo>
                <a:lnTo>
                  <a:pt x="1057706" y="1079"/>
                </a:lnTo>
                <a:lnTo>
                  <a:pt x="1057706" y="407479"/>
                </a:lnTo>
                <a:lnTo>
                  <a:pt x="1022477" y="407479"/>
                </a:lnTo>
                <a:lnTo>
                  <a:pt x="1022477" y="417639"/>
                </a:lnTo>
                <a:lnTo>
                  <a:pt x="1081392" y="417639"/>
                </a:lnTo>
                <a:lnTo>
                  <a:pt x="1081392" y="407479"/>
                </a:lnTo>
                <a:lnTo>
                  <a:pt x="1081392" y="1079"/>
                </a:lnTo>
                <a:close/>
              </a:path>
              <a:path w="1657350" h="419100">
                <a:moveTo>
                  <a:pt x="1657057" y="209359"/>
                </a:moveTo>
                <a:lnTo>
                  <a:pt x="1650923" y="138531"/>
                </a:lnTo>
                <a:lnTo>
                  <a:pt x="1632559" y="77393"/>
                </a:lnTo>
                <a:lnTo>
                  <a:pt x="1603794" y="29895"/>
                </a:lnTo>
                <a:lnTo>
                  <a:pt x="1566519" y="0"/>
                </a:lnTo>
                <a:lnTo>
                  <a:pt x="1562544" y="9918"/>
                </a:lnTo>
                <a:lnTo>
                  <a:pt x="1578152" y="22618"/>
                </a:lnTo>
                <a:lnTo>
                  <a:pt x="1592008" y="39116"/>
                </a:lnTo>
                <a:lnTo>
                  <a:pt x="1614449" y="83527"/>
                </a:lnTo>
                <a:lnTo>
                  <a:pt x="1628622" y="141071"/>
                </a:lnTo>
                <a:lnTo>
                  <a:pt x="1633359" y="209600"/>
                </a:lnTo>
                <a:lnTo>
                  <a:pt x="1632178" y="244690"/>
                </a:lnTo>
                <a:lnTo>
                  <a:pt x="1622793" y="307314"/>
                </a:lnTo>
                <a:lnTo>
                  <a:pt x="1604276" y="359219"/>
                </a:lnTo>
                <a:lnTo>
                  <a:pt x="1578254" y="396303"/>
                </a:lnTo>
                <a:lnTo>
                  <a:pt x="1562544" y="409028"/>
                </a:lnTo>
                <a:lnTo>
                  <a:pt x="1566519" y="418960"/>
                </a:lnTo>
                <a:lnTo>
                  <a:pt x="1603794" y="389128"/>
                </a:lnTo>
                <a:lnTo>
                  <a:pt x="1632559" y="341312"/>
                </a:lnTo>
                <a:lnTo>
                  <a:pt x="1650923" y="279920"/>
                </a:lnTo>
                <a:lnTo>
                  <a:pt x="1655521" y="245783"/>
                </a:lnTo>
                <a:lnTo>
                  <a:pt x="1657057" y="2093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9213867" y="4961720"/>
            <a:ext cx="2209800" cy="558800"/>
          </a:xfrm>
          <a:custGeom>
            <a:avLst/>
            <a:gdLst/>
            <a:ahLst/>
            <a:cxnLst/>
            <a:rect l="l" t="t" r="r" b="b"/>
            <a:pathLst>
              <a:path w="1657350" h="419100">
                <a:moveTo>
                  <a:pt x="94500" y="9918"/>
                </a:moveTo>
                <a:lnTo>
                  <a:pt x="53213" y="29895"/>
                </a:lnTo>
                <a:lnTo>
                  <a:pt x="24485" y="77393"/>
                </a:lnTo>
                <a:lnTo>
                  <a:pt x="6108" y="138531"/>
                </a:lnTo>
                <a:lnTo>
                  <a:pt x="0" y="209359"/>
                </a:lnTo>
                <a:lnTo>
                  <a:pt x="1524" y="245783"/>
                </a:lnTo>
                <a:lnTo>
                  <a:pt x="13766" y="311772"/>
                </a:lnTo>
                <a:lnTo>
                  <a:pt x="37782" y="367474"/>
                </a:lnTo>
                <a:lnTo>
                  <a:pt x="70751" y="406285"/>
                </a:lnTo>
                <a:lnTo>
                  <a:pt x="90411" y="418960"/>
                </a:lnTo>
                <a:lnTo>
                  <a:pt x="94500" y="409028"/>
                </a:lnTo>
                <a:lnTo>
                  <a:pt x="78727" y="396303"/>
                </a:lnTo>
                <a:lnTo>
                  <a:pt x="64795" y="379704"/>
                </a:lnTo>
                <a:lnTo>
                  <a:pt x="42405" y="334873"/>
                </a:lnTo>
                <a:lnTo>
                  <a:pt x="28359" y="277253"/>
                </a:lnTo>
                <a:lnTo>
                  <a:pt x="23685" y="209600"/>
                </a:lnTo>
                <a:lnTo>
                  <a:pt x="24866" y="173964"/>
                </a:lnTo>
                <a:lnTo>
                  <a:pt x="34315" y="110921"/>
                </a:lnTo>
                <a:lnTo>
                  <a:pt x="52920" y="59423"/>
                </a:lnTo>
                <a:lnTo>
                  <a:pt x="78879" y="22618"/>
                </a:lnTo>
                <a:lnTo>
                  <a:pt x="94500" y="9918"/>
                </a:lnTo>
                <a:close/>
              </a:path>
              <a:path w="1657350" h="419100">
                <a:moveTo>
                  <a:pt x="189877" y="407479"/>
                </a:moveTo>
                <a:lnTo>
                  <a:pt x="154038" y="407479"/>
                </a:lnTo>
                <a:lnTo>
                  <a:pt x="154038" y="1079"/>
                </a:lnTo>
                <a:lnTo>
                  <a:pt x="130962" y="1079"/>
                </a:lnTo>
                <a:lnTo>
                  <a:pt x="130962" y="407479"/>
                </a:lnTo>
                <a:lnTo>
                  <a:pt x="130962" y="417639"/>
                </a:lnTo>
                <a:lnTo>
                  <a:pt x="189877" y="417639"/>
                </a:lnTo>
                <a:lnTo>
                  <a:pt x="189877" y="407479"/>
                </a:lnTo>
                <a:close/>
              </a:path>
              <a:path w="1657350" h="419100">
                <a:moveTo>
                  <a:pt x="1020076" y="205892"/>
                </a:moveTo>
                <a:lnTo>
                  <a:pt x="194576" y="205892"/>
                </a:lnTo>
                <a:lnTo>
                  <a:pt x="194576" y="218592"/>
                </a:lnTo>
                <a:lnTo>
                  <a:pt x="1020076" y="218592"/>
                </a:lnTo>
                <a:lnTo>
                  <a:pt x="1020076" y="205892"/>
                </a:lnTo>
                <a:close/>
              </a:path>
              <a:path w="1657350" h="419100">
                <a:moveTo>
                  <a:pt x="1081392" y="1079"/>
                </a:moveTo>
                <a:lnTo>
                  <a:pt x="1057706" y="1079"/>
                </a:lnTo>
                <a:lnTo>
                  <a:pt x="1057706" y="407479"/>
                </a:lnTo>
                <a:lnTo>
                  <a:pt x="1022477" y="407479"/>
                </a:lnTo>
                <a:lnTo>
                  <a:pt x="1022477" y="417639"/>
                </a:lnTo>
                <a:lnTo>
                  <a:pt x="1081392" y="417639"/>
                </a:lnTo>
                <a:lnTo>
                  <a:pt x="1081392" y="407479"/>
                </a:lnTo>
                <a:lnTo>
                  <a:pt x="1081392" y="1079"/>
                </a:lnTo>
                <a:close/>
              </a:path>
              <a:path w="1657350" h="419100">
                <a:moveTo>
                  <a:pt x="1657057" y="209359"/>
                </a:moveTo>
                <a:lnTo>
                  <a:pt x="1650923" y="138531"/>
                </a:lnTo>
                <a:lnTo>
                  <a:pt x="1632559" y="77393"/>
                </a:lnTo>
                <a:lnTo>
                  <a:pt x="1603794" y="29895"/>
                </a:lnTo>
                <a:lnTo>
                  <a:pt x="1566519" y="0"/>
                </a:lnTo>
                <a:lnTo>
                  <a:pt x="1562544" y="9918"/>
                </a:lnTo>
                <a:lnTo>
                  <a:pt x="1578152" y="22618"/>
                </a:lnTo>
                <a:lnTo>
                  <a:pt x="1592008" y="39116"/>
                </a:lnTo>
                <a:lnTo>
                  <a:pt x="1614449" y="83527"/>
                </a:lnTo>
                <a:lnTo>
                  <a:pt x="1628622" y="141071"/>
                </a:lnTo>
                <a:lnTo>
                  <a:pt x="1633359" y="209600"/>
                </a:lnTo>
                <a:lnTo>
                  <a:pt x="1632178" y="244690"/>
                </a:lnTo>
                <a:lnTo>
                  <a:pt x="1622793" y="307314"/>
                </a:lnTo>
                <a:lnTo>
                  <a:pt x="1604276" y="359219"/>
                </a:lnTo>
                <a:lnTo>
                  <a:pt x="1578254" y="396303"/>
                </a:lnTo>
                <a:lnTo>
                  <a:pt x="1562544" y="409028"/>
                </a:lnTo>
                <a:lnTo>
                  <a:pt x="1566519" y="418960"/>
                </a:lnTo>
                <a:lnTo>
                  <a:pt x="1603794" y="389128"/>
                </a:lnTo>
                <a:lnTo>
                  <a:pt x="1632559" y="341312"/>
                </a:lnTo>
                <a:lnTo>
                  <a:pt x="1650923" y="279920"/>
                </a:lnTo>
                <a:lnTo>
                  <a:pt x="1655521" y="245783"/>
                </a:lnTo>
                <a:lnTo>
                  <a:pt x="1657057" y="2093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7312101" y="5235787"/>
            <a:ext cx="2796540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2638147" algn="l"/>
              </a:tabLst>
            </a:pPr>
            <a:r>
              <a:rPr sz="2000" spc="320" dirty="0">
                <a:latin typeface="DejaVu Sans"/>
                <a:cs typeface="DejaVu Sans"/>
              </a:rPr>
              <a:t>)	)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29896" y="4980433"/>
            <a:ext cx="317330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756901" algn="l"/>
                <a:tab pos="2638147" algn="l"/>
              </a:tabLst>
            </a:pPr>
            <a:r>
              <a:rPr sz="2667" spc="-247" dirty="0">
                <a:latin typeface="DejaVu Serif"/>
                <a:cs typeface="DejaVu Serif"/>
              </a:rPr>
              <a:t>+</a:t>
            </a:r>
            <a:r>
              <a:rPr sz="2667" spc="-253" dirty="0">
                <a:latin typeface="DejaVu Serif"/>
                <a:cs typeface="DejaVu Serif"/>
              </a:rPr>
              <a:t> </a:t>
            </a:r>
            <a:r>
              <a:rPr sz="2667" spc="-220" dirty="0">
                <a:latin typeface="DejaVu Serif"/>
                <a:cs typeface="DejaVu Serif"/>
              </a:rPr>
              <a:t>1	</a:t>
            </a:r>
            <a:r>
              <a:rPr sz="2667" spc="-333" dirty="0">
                <a:latin typeface="DejaVu Serif"/>
                <a:cs typeface="DejaVu Serif"/>
              </a:rPr>
              <a:t>×	</a:t>
            </a:r>
            <a:r>
              <a:rPr sz="2667" spc="-247" dirty="0">
                <a:latin typeface="DejaVu Serif"/>
                <a:cs typeface="DejaVu Serif"/>
              </a:rPr>
              <a:t>+</a:t>
            </a:r>
            <a:r>
              <a:rPr sz="2667" spc="-360" dirty="0">
                <a:latin typeface="DejaVu Serif"/>
                <a:cs typeface="DejaVu Serif"/>
              </a:rPr>
              <a:t> </a:t>
            </a:r>
            <a:r>
              <a:rPr sz="2667" spc="-220" dirty="0">
                <a:latin typeface="DejaVu Serif"/>
                <a:cs typeface="DejaVu Serif"/>
              </a:rPr>
              <a:t>1</a:t>
            </a:r>
            <a:endParaRPr sz="2667" dirty="0">
              <a:latin typeface="DejaVu Serif"/>
              <a:cs typeface="DejaVu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830815" y="2710689"/>
            <a:ext cx="975360" cy="589279"/>
            <a:chOff x="7373111" y="2033016"/>
            <a:chExt cx="731520" cy="441959"/>
          </a:xfrm>
        </p:grpSpPr>
        <p:sp>
          <p:nvSpPr>
            <p:cNvPr id="10" name="object 10"/>
            <p:cNvSpPr/>
            <p:nvPr/>
          </p:nvSpPr>
          <p:spPr>
            <a:xfrm>
              <a:off x="7373111" y="2033016"/>
              <a:ext cx="731520" cy="4419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414145" y="2052637"/>
              <a:ext cx="648335" cy="358775"/>
            </a:xfrm>
            <a:custGeom>
              <a:avLst/>
              <a:gdLst/>
              <a:ahLst/>
              <a:cxnLst/>
              <a:rect l="l" t="t" r="r" b="b"/>
              <a:pathLst>
                <a:path w="648334" h="358775">
                  <a:moveTo>
                    <a:pt x="179260" y="0"/>
                  </a:moveTo>
                  <a:lnTo>
                    <a:pt x="0" y="179260"/>
                  </a:lnTo>
                  <a:lnTo>
                    <a:pt x="179260" y="358520"/>
                  </a:lnTo>
                  <a:lnTo>
                    <a:pt x="179260" y="268897"/>
                  </a:lnTo>
                  <a:lnTo>
                    <a:pt x="648182" y="268897"/>
                  </a:lnTo>
                  <a:lnTo>
                    <a:pt x="648182" y="89623"/>
                  </a:lnTo>
                  <a:lnTo>
                    <a:pt x="179260" y="89623"/>
                  </a:lnTo>
                  <a:lnTo>
                    <a:pt x="17926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/>
          <p:nvPr/>
        </p:nvSpPr>
        <p:spPr>
          <a:xfrm>
            <a:off x="6610401" y="5725160"/>
            <a:ext cx="66887" cy="276013"/>
          </a:xfrm>
          <a:custGeom>
            <a:avLst/>
            <a:gdLst/>
            <a:ahLst/>
            <a:cxnLst/>
            <a:rect l="l" t="t" r="r" b="b"/>
            <a:pathLst>
              <a:path w="50164" h="207010">
                <a:moveTo>
                  <a:pt x="49784" y="0"/>
                </a:moveTo>
                <a:lnTo>
                  <a:pt x="30137" y="0"/>
                </a:lnTo>
                <a:lnTo>
                  <a:pt x="30137" y="198120"/>
                </a:lnTo>
                <a:lnTo>
                  <a:pt x="0" y="198120"/>
                </a:lnTo>
                <a:lnTo>
                  <a:pt x="0" y="207010"/>
                </a:lnTo>
                <a:lnTo>
                  <a:pt x="49784" y="207010"/>
                </a:lnTo>
                <a:lnTo>
                  <a:pt x="49784" y="198120"/>
                </a:lnTo>
                <a:lnTo>
                  <a:pt x="497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6251854" y="5725160"/>
            <a:ext cx="66887" cy="276013"/>
          </a:xfrm>
          <a:custGeom>
            <a:avLst/>
            <a:gdLst/>
            <a:ahLst/>
            <a:cxnLst/>
            <a:rect l="l" t="t" r="r" b="b"/>
            <a:pathLst>
              <a:path w="50164" h="207010">
                <a:moveTo>
                  <a:pt x="49784" y="198120"/>
                </a:moveTo>
                <a:lnTo>
                  <a:pt x="19646" y="198120"/>
                </a:lnTo>
                <a:lnTo>
                  <a:pt x="19646" y="0"/>
                </a:lnTo>
                <a:lnTo>
                  <a:pt x="0" y="0"/>
                </a:lnTo>
                <a:lnTo>
                  <a:pt x="0" y="198120"/>
                </a:lnTo>
                <a:lnTo>
                  <a:pt x="0" y="207010"/>
                </a:lnTo>
                <a:lnTo>
                  <a:pt x="49784" y="207010"/>
                </a:lnTo>
                <a:lnTo>
                  <a:pt x="49784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6251854" y="5612213"/>
            <a:ext cx="5604933" cy="73849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16933" marR="6773" indent="570639">
              <a:lnSpc>
                <a:spcPct val="102200"/>
              </a:lnSpc>
              <a:spcBef>
                <a:spcPts val="67"/>
              </a:spcBef>
            </a:pPr>
            <a:r>
              <a:rPr sz="2400" spc="53" dirty="0">
                <a:latin typeface="Trebuchet MS"/>
                <a:cs typeface="Trebuchet MS"/>
              </a:rPr>
              <a:t>denotes </a:t>
            </a:r>
            <a:r>
              <a:rPr sz="2400" spc="-33" dirty="0">
                <a:latin typeface="Trebuchet MS"/>
                <a:cs typeface="Trebuchet MS"/>
              </a:rPr>
              <a:t>the floor </a:t>
            </a:r>
            <a:r>
              <a:rPr sz="2400" spc="-13" dirty="0">
                <a:latin typeface="Trebuchet MS"/>
                <a:cs typeface="Trebuchet MS"/>
              </a:rPr>
              <a:t>operator </a:t>
            </a:r>
            <a:r>
              <a:rPr sz="2400" spc="-47" dirty="0">
                <a:latin typeface="Trebuchet MS"/>
                <a:cs typeface="Trebuchet MS"/>
              </a:rPr>
              <a:t>(as </a:t>
            </a:r>
            <a:r>
              <a:rPr sz="2400" spc="-87" dirty="0">
                <a:latin typeface="Trebuchet MS"/>
                <a:cs typeface="Trebuchet MS"/>
              </a:rPr>
              <a:t>in  </a:t>
            </a:r>
            <a:r>
              <a:rPr sz="2400" spc="-20" dirty="0">
                <a:latin typeface="Trebuchet MS"/>
                <a:cs typeface="Trebuchet MS"/>
              </a:rPr>
              <a:t>practice </a:t>
            </a:r>
            <a:r>
              <a:rPr sz="2400" spc="27" dirty="0">
                <a:latin typeface="Trebuchet MS"/>
                <a:cs typeface="Trebuchet MS"/>
              </a:rPr>
              <a:t>an</a:t>
            </a:r>
            <a:r>
              <a:rPr sz="2400" spc="-533" dirty="0">
                <a:latin typeface="Trebuchet MS"/>
                <a:cs typeface="Trebuchet MS"/>
              </a:rPr>
              <a:t> </a:t>
            </a:r>
            <a:r>
              <a:rPr sz="2400" spc="-20" dirty="0">
                <a:latin typeface="Trebuchet MS"/>
                <a:cs typeface="Trebuchet MS"/>
              </a:rPr>
              <a:t>integer </a:t>
            </a:r>
            <a:r>
              <a:rPr sz="2400" spc="-13" dirty="0">
                <a:latin typeface="Trebuchet MS"/>
                <a:cs typeface="Trebuchet MS"/>
              </a:rPr>
              <a:t>division </a:t>
            </a:r>
            <a:r>
              <a:rPr sz="2400" spc="-27" dirty="0">
                <a:latin typeface="Trebuchet MS"/>
                <a:cs typeface="Trebuchet MS"/>
              </a:rPr>
              <a:t>is </a:t>
            </a:r>
            <a:r>
              <a:rPr sz="2400" spc="-7" dirty="0">
                <a:latin typeface="Trebuchet MS"/>
                <a:cs typeface="Trebuchet MS"/>
              </a:rPr>
              <a:t>performed)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181503" y="6542023"/>
            <a:ext cx="33020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1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61</a:t>
            </a:fld>
            <a:endParaRPr sz="1467">
              <a:latin typeface="Trebuchet MS"/>
              <a:cs typeface="Trebuchet MS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908828" y="1407532"/>
          <a:ext cx="4724397" cy="4450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4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49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49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9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49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49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49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 dirty="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9" name="Grafik 18">
            <a:extLst>
              <a:ext uri="{FF2B5EF4-FFF2-40B4-BE49-F238E27FC236}">
                <a16:creationId xmlns:a16="http://schemas.microsoft.com/office/drawing/2014/main" id="{DBD8DCF0-A32F-4AF2-A154-DBF77C5136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510"/>
          <a:stretch/>
        </p:blipFill>
        <p:spPr>
          <a:xfrm>
            <a:off x="6179722" y="4810486"/>
            <a:ext cx="6015885" cy="85756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4534" y="327387"/>
            <a:ext cx="8360833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33" dirty="0"/>
              <a:t>Convolution </a:t>
            </a:r>
            <a:r>
              <a:rPr spc="33" dirty="0"/>
              <a:t>Layers:</a:t>
            </a:r>
            <a:r>
              <a:rPr spc="-507" dirty="0"/>
              <a:t> </a:t>
            </a:r>
            <a:r>
              <a:rPr spc="213" dirty="0"/>
              <a:t>Padding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8828" y="1407532"/>
          <a:ext cx="4724397" cy="4450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4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49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49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9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49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49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49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233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4402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0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9717497" y="5699186"/>
            <a:ext cx="491067" cy="16933"/>
          </a:xfrm>
          <a:custGeom>
            <a:avLst/>
            <a:gdLst/>
            <a:ahLst/>
            <a:cxnLst/>
            <a:rect l="l" t="t" r="r" b="b"/>
            <a:pathLst>
              <a:path w="368300" h="12700">
                <a:moveTo>
                  <a:pt x="368300" y="0"/>
                </a:moveTo>
                <a:lnTo>
                  <a:pt x="0" y="0"/>
                </a:lnTo>
                <a:lnTo>
                  <a:pt x="0" y="12700"/>
                </a:lnTo>
                <a:lnTo>
                  <a:pt x="368300" y="12700"/>
                </a:lnTo>
                <a:lnTo>
                  <a:pt x="368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6686431" y="5443728"/>
            <a:ext cx="3567853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667" spc="53" dirty="0">
                <a:latin typeface="Trebuchet MS"/>
                <a:cs typeface="Trebuchet MS"/>
              </a:rPr>
              <a:t>Set </a:t>
            </a:r>
            <a:r>
              <a:rPr sz="2667" spc="67" dirty="0">
                <a:latin typeface="Trebuchet MS"/>
                <a:cs typeface="Trebuchet MS"/>
              </a:rPr>
              <a:t>padding </a:t>
            </a:r>
            <a:r>
              <a:rPr sz="2667" spc="-53" dirty="0">
                <a:latin typeface="Trebuchet MS"/>
                <a:cs typeface="Trebuchet MS"/>
              </a:rPr>
              <a:t>to </a:t>
            </a:r>
            <a:r>
              <a:rPr sz="2667" spc="53" dirty="0">
                <a:latin typeface="DejaVu Serif"/>
                <a:cs typeface="DejaVu Serif"/>
              </a:rPr>
              <a:t>𝑃</a:t>
            </a:r>
            <a:r>
              <a:rPr sz="2667" spc="-513" dirty="0">
                <a:latin typeface="DejaVu Serif"/>
                <a:cs typeface="DejaVu Serif"/>
              </a:rPr>
              <a:t> </a:t>
            </a:r>
            <a:r>
              <a:rPr sz="2667" spc="-247" dirty="0">
                <a:latin typeface="DejaVu Serif"/>
                <a:cs typeface="DejaVu Serif"/>
              </a:rPr>
              <a:t>= </a:t>
            </a:r>
            <a:r>
              <a:rPr sz="3000" spc="-260" baseline="42592" dirty="0">
                <a:latin typeface="DejaVu Sans"/>
                <a:cs typeface="DejaVu Sans"/>
              </a:rPr>
              <a:t>(#%</a:t>
            </a:r>
            <a:endParaRPr sz="3000" baseline="42592">
              <a:latin typeface="DejaVu Sans"/>
              <a:cs typeface="DejaVu San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496591" y="4906517"/>
            <a:ext cx="229870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0"/>
              </a:spcBef>
            </a:pPr>
            <a:r>
              <a:rPr lang="de-DE" spc="-25"/>
              <a:t>I2DL: </a:t>
            </a:r>
            <a:r>
              <a:rPr lang="de-DE" spc="-50"/>
              <a:t>Prof. </a:t>
            </a:r>
            <a:r>
              <a:rPr lang="de-DE" spc="10"/>
              <a:t>Niessner, </a:t>
            </a:r>
            <a:r>
              <a:rPr lang="de-DE" spc="-50"/>
              <a:t>Prof.</a:t>
            </a:r>
            <a:r>
              <a:rPr lang="de-DE" spc="-135"/>
              <a:t> </a:t>
            </a:r>
            <a:r>
              <a:rPr lang="de-DE" spc="5"/>
              <a:t>Leal-Taixé</a:t>
            </a:r>
            <a:endParaRPr spc="7" dirty="0"/>
          </a:p>
        </p:txBody>
      </p:sp>
      <p:sp>
        <p:nvSpPr>
          <p:cNvPr id="10" name="object 10"/>
          <p:cNvSpPr txBox="1"/>
          <p:nvPr/>
        </p:nvSpPr>
        <p:spPr>
          <a:xfrm>
            <a:off x="11181503" y="6542023"/>
            <a:ext cx="33020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1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62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67357" y="5699082"/>
            <a:ext cx="18118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spc="-407" dirty="0">
                <a:latin typeface="DejaVu Sans"/>
                <a:cs typeface="DejaVu Sans"/>
              </a:rPr>
              <a:t>&amp;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00988" y="1372276"/>
            <a:ext cx="5002953" cy="376645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333" spc="147" dirty="0">
                <a:latin typeface="Trebuchet MS"/>
                <a:cs typeface="Trebuchet MS"/>
              </a:rPr>
              <a:t>Types </a:t>
            </a:r>
            <a:r>
              <a:rPr sz="3333" spc="-20" dirty="0">
                <a:latin typeface="Trebuchet MS"/>
                <a:cs typeface="Trebuchet MS"/>
              </a:rPr>
              <a:t>of</a:t>
            </a:r>
            <a:r>
              <a:rPr sz="3333" spc="-447" dirty="0">
                <a:latin typeface="Trebuchet MS"/>
                <a:cs typeface="Trebuchet MS"/>
              </a:rPr>
              <a:t> </a:t>
            </a:r>
            <a:r>
              <a:rPr sz="3333" spc="-13" dirty="0">
                <a:latin typeface="Trebuchet MS"/>
                <a:cs typeface="Trebuchet MS"/>
              </a:rPr>
              <a:t>convolutions:</a:t>
            </a:r>
            <a:endParaRPr sz="3333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667">
              <a:latin typeface="Trebuchet MS"/>
              <a:cs typeface="Trebuchet MS"/>
            </a:endParaRPr>
          </a:p>
          <a:p>
            <a:pPr marL="474121" marR="6773" indent="-457189">
              <a:lnSpc>
                <a:spcPct val="101800"/>
              </a:lnSpc>
              <a:spcBef>
                <a:spcPts val="7"/>
              </a:spcBef>
              <a:buSzPct val="102325"/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4300" spc="49" baseline="1291" dirty="0">
                <a:latin typeface="Trebuchet MS"/>
                <a:cs typeface="Trebuchet MS"/>
              </a:rPr>
              <a:t>Valid </a:t>
            </a:r>
            <a:r>
              <a:rPr sz="4300" spc="-9" baseline="1291" dirty="0">
                <a:latin typeface="Trebuchet MS"/>
                <a:cs typeface="Trebuchet MS"/>
              </a:rPr>
              <a:t>convolution</a:t>
            </a:r>
            <a:r>
              <a:rPr sz="2933" spc="-7" dirty="0">
                <a:latin typeface="Trebuchet MS"/>
                <a:cs typeface="Trebuchet MS"/>
              </a:rPr>
              <a:t>: </a:t>
            </a:r>
            <a:r>
              <a:rPr sz="2933" spc="80" dirty="0">
                <a:latin typeface="Trebuchet MS"/>
                <a:cs typeface="Trebuchet MS"/>
              </a:rPr>
              <a:t>using</a:t>
            </a:r>
            <a:r>
              <a:rPr sz="2933" spc="-387" dirty="0">
                <a:latin typeface="Trebuchet MS"/>
                <a:cs typeface="Trebuchet MS"/>
              </a:rPr>
              <a:t> </a:t>
            </a:r>
            <a:r>
              <a:rPr sz="2933" spc="100" dirty="0">
                <a:latin typeface="Trebuchet MS"/>
                <a:cs typeface="Trebuchet MS"/>
              </a:rPr>
              <a:t>no  </a:t>
            </a:r>
            <a:r>
              <a:rPr sz="2933" spc="73" dirty="0">
                <a:latin typeface="Trebuchet MS"/>
                <a:cs typeface="Trebuchet MS"/>
              </a:rPr>
              <a:t>padding</a:t>
            </a:r>
            <a:endParaRPr sz="2933">
              <a:latin typeface="Trebuchet MS"/>
              <a:cs typeface="Trebuchet MS"/>
            </a:endParaRPr>
          </a:p>
          <a:p>
            <a:pPr>
              <a:spcBef>
                <a:spcPts val="47"/>
              </a:spcBef>
              <a:buFont typeface="Arial"/>
              <a:buChar char="•"/>
            </a:pPr>
            <a:endParaRPr sz="4533">
              <a:latin typeface="Trebuchet MS"/>
              <a:cs typeface="Trebuchet MS"/>
            </a:endParaRPr>
          </a:p>
          <a:p>
            <a:pPr marL="474121" marR="1403738" indent="-457189">
              <a:lnSpc>
                <a:spcPct val="102699"/>
              </a:lnSpc>
              <a:buSzPct val="102325"/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4300" spc="320" baseline="1291" dirty="0">
                <a:latin typeface="Trebuchet MS"/>
                <a:cs typeface="Trebuchet MS"/>
              </a:rPr>
              <a:t>Same</a:t>
            </a:r>
            <a:r>
              <a:rPr sz="4300" spc="-300" baseline="1291" dirty="0">
                <a:latin typeface="Trebuchet MS"/>
                <a:cs typeface="Trebuchet MS"/>
              </a:rPr>
              <a:t> </a:t>
            </a:r>
            <a:r>
              <a:rPr sz="4300" baseline="1291" dirty="0">
                <a:latin typeface="Trebuchet MS"/>
                <a:cs typeface="Trebuchet MS"/>
              </a:rPr>
              <a:t>convolution</a:t>
            </a:r>
            <a:r>
              <a:rPr sz="2933" dirty="0">
                <a:latin typeface="Trebuchet MS"/>
                <a:cs typeface="Trebuchet MS"/>
              </a:rPr>
              <a:t>:  </a:t>
            </a:r>
            <a:r>
              <a:rPr sz="2933" spc="-47" dirty="0">
                <a:latin typeface="Trebuchet MS"/>
                <a:cs typeface="Trebuchet MS"/>
              </a:rPr>
              <a:t>output=input</a:t>
            </a:r>
            <a:r>
              <a:rPr sz="2933" spc="-147" dirty="0">
                <a:latin typeface="Trebuchet MS"/>
                <a:cs typeface="Trebuchet MS"/>
              </a:rPr>
              <a:t> </a:t>
            </a:r>
            <a:r>
              <a:rPr sz="2933" spc="20" dirty="0">
                <a:latin typeface="Trebuchet MS"/>
                <a:cs typeface="Trebuchet MS"/>
              </a:rPr>
              <a:t>size</a:t>
            </a:r>
            <a:endParaRPr sz="2933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6082" y="1890576"/>
            <a:ext cx="369332" cy="3637280"/>
          </a:xfrm>
          <a:prstGeom prst="rect">
            <a:avLst/>
          </a:prstGeom>
        </p:spPr>
        <p:txBody>
          <a:bodyPr vert="vert270" wrap="square" lIns="0" tIns="1693" rIns="0" bIns="0" rtlCol="0">
            <a:spAutoFit/>
          </a:bodyPr>
          <a:lstStyle/>
          <a:p>
            <a:pPr marL="16933">
              <a:spcBef>
                <a:spcPts val="13"/>
              </a:spcBef>
            </a:pPr>
            <a:r>
              <a:rPr sz="2400" spc="73" dirty="0">
                <a:latin typeface="Trebuchet MS"/>
                <a:cs typeface="Trebuchet MS"/>
              </a:rPr>
              <a:t>Image </a:t>
            </a:r>
            <a:r>
              <a:rPr sz="2400" spc="-227" dirty="0">
                <a:latin typeface="DejaVu Serif"/>
                <a:cs typeface="DejaVu Serif"/>
              </a:rPr>
              <a:t>7×7 </a:t>
            </a:r>
            <a:r>
              <a:rPr sz="2400" spc="-272" dirty="0">
                <a:latin typeface="Trebuchet MS"/>
                <a:cs typeface="Trebuchet MS"/>
              </a:rPr>
              <a:t>+ </a:t>
            </a:r>
            <a:r>
              <a:rPr sz="2400" spc="20" dirty="0">
                <a:latin typeface="Trebuchet MS"/>
                <a:cs typeface="Trebuchet MS"/>
              </a:rPr>
              <a:t>zero</a:t>
            </a:r>
            <a:r>
              <a:rPr sz="2400" spc="-133" dirty="0">
                <a:latin typeface="Trebuchet MS"/>
                <a:cs typeface="Trebuchet MS"/>
              </a:rPr>
              <a:t> </a:t>
            </a:r>
            <a:r>
              <a:rPr sz="2400" spc="60" dirty="0">
                <a:latin typeface="Trebuchet MS"/>
                <a:cs typeface="Trebuchet MS"/>
              </a:rPr>
              <a:t>padding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404977A-6CFD-4F85-8C56-02D38078C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986" y="5371855"/>
            <a:ext cx="1548742" cy="65210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9225" y="327387"/>
            <a:ext cx="9353127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33" dirty="0"/>
              <a:t>Convolution </a:t>
            </a:r>
            <a:r>
              <a:rPr spc="33" dirty="0"/>
              <a:t>Layers:</a:t>
            </a:r>
            <a:r>
              <a:rPr spc="-513" dirty="0"/>
              <a:t> </a:t>
            </a:r>
            <a:r>
              <a:rPr spc="207" dirty="0"/>
              <a:t>Dimensions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94303" y="2913889"/>
            <a:ext cx="866140" cy="634153"/>
            <a:chOff x="2395727" y="2185416"/>
            <a:chExt cx="649605" cy="475615"/>
          </a:xfrm>
        </p:grpSpPr>
        <p:sp>
          <p:nvSpPr>
            <p:cNvPr id="4" name="object 4"/>
            <p:cNvSpPr/>
            <p:nvPr/>
          </p:nvSpPr>
          <p:spPr>
            <a:xfrm>
              <a:off x="2395727" y="2185416"/>
              <a:ext cx="649224" cy="4754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512872" y="2284095"/>
              <a:ext cx="492125" cy="314325"/>
            </a:xfrm>
            <a:custGeom>
              <a:avLst/>
              <a:gdLst/>
              <a:ahLst/>
              <a:cxnLst/>
              <a:rect l="l" t="t" r="r" b="b"/>
              <a:pathLst>
                <a:path w="492125" h="314325">
                  <a:moveTo>
                    <a:pt x="71348" y="29616"/>
                  </a:moveTo>
                  <a:lnTo>
                    <a:pt x="57886" y="51155"/>
                  </a:lnTo>
                  <a:lnTo>
                    <a:pt x="478129" y="313829"/>
                  </a:lnTo>
                  <a:lnTo>
                    <a:pt x="491591" y="292290"/>
                  </a:lnTo>
                  <a:lnTo>
                    <a:pt x="71348" y="29616"/>
                  </a:lnTo>
                  <a:close/>
                </a:path>
                <a:path w="492125" h="314325">
                  <a:moveTo>
                    <a:pt x="0" y="0"/>
                  </a:moveTo>
                  <a:lnTo>
                    <a:pt x="44424" y="72694"/>
                  </a:lnTo>
                  <a:lnTo>
                    <a:pt x="57886" y="51155"/>
                  </a:lnTo>
                  <a:lnTo>
                    <a:pt x="47117" y="44424"/>
                  </a:lnTo>
                  <a:lnTo>
                    <a:pt x="60578" y="22885"/>
                  </a:lnTo>
                  <a:lnTo>
                    <a:pt x="75555" y="22885"/>
                  </a:lnTo>
                  <a:lnTo>
                    <a:pt x="84810" y="8077"/>
                  </a:lnTo>
                  <a:lnTo>
                    <a:pt x="0" y="0"/>
                  </a:lnTo>
                  <a:close/>
                </a:path>
                <a:path w="492125" h="314325">
                  <a:moveTo>
                    <a:pt x="60578" y="22885"/>
                  </a:moveTo>
                  <a:lnTo>
                    <a:pt x="47117" y="44424"/>
                  </a:lnTo>
                  <a:lnTo>
                    <a:pt x="57886" y="51155"/>
                  </a:lnTo>
                  <a:lnTo>
                    <a:pt x="71348" y="29616"/>
                  </a:lnTo>
                  <a:lnTo>
                    <a:pt x="60578" y="22885"/>
                  </a:lnTo>
                  <a:close/>
                </a:path>
                <a:path w="492125" h="314325">
                  <a:moveTo>
                    <a:pt x="75555" y="22885"/>
                  </a:moveTo>
                  <a:lnTo>
                    <a:pt x="60578" y="22885"/>
                  </a:lnTo>
                  <a:lnTo>
                    <a:pt x="71348" y="29616"/>
                  </a:lnTo>
                  <a:lnTo>
                    <a:pt x="75555" y="2288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73184" y="2647696"/>
            <a:ext cx="6105313" cy="12483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220" dirty="0">
                <a:latin typeface="DejaVu Serif"/>
                <a:cs typeface="DejaVu Serif"/>
              </a:rPr>
              <a:t>10 </a:t>
            </a:r>
            <a:r>
              <a:rPr sz="2667" spc="-93" dirty="0">
                <a:latin typeface="Trebuchet MS"/>
                <a:cs typeface="Trebuchet MS"/>
              </a:rPr>
              <a:t>filters</a:t>
            </a:r>
            <a:r>
              <a:rPr sz="2667" spc="-73" dirty="0">
                <a:latin typeface="Trebuchet MS"/>
                <a:cs typeface="Trebuchet MS"/>
              </a:rPr>
              <a:t> </a:t>
            </a:r>
            <a:r>
              <a:rPr sz="2667" spc="-260" dirty="0">
                <a:latin typeface="DejaVu Serif"/>
                <a:cs typeface="DejaVu Serif"/>
              </a:rPr>
              <a:t>5×5</a:t>
            </a:r>
            <a:endParaRPr sz="2667">
              <a:latin typeface="DejaVu Serif"/>
              <a:cs typeface="DejaVu Serif"/>
            </a:endParaRPr>
          </a:p>
          <a:p>
            <a:pPr marL="16933"/>
            <a:r>
              <a:rPr sz="2667" spc="-20" dirty="0">
                <a:latin typeface="Trebuchet MS"/>
                <a:cs typeface="Trebuchet MS"/>
              </a:rPr>
              <a:t>Stride</a:t>
            </a:r>
            <a:r>
              <a:rPr sz="2667" spc="-120" dirty="0">
                <a:latin typeface="Trebuchet MS"/>
                <a:cs typeface="Trebuchet MS"/>
              </a:rPr>
              <a:t> </a:t>
            </a:r>
            <a:r>
              <a:rPr sz="2667" spc="-220" dirty="0">
                <a:latin typeface="DejaVu Serif"/>
                <a:cs typeface="DejaVu Serif"/>
              </a:rPr>
              <a:t>1</a:t>
            </a:r>
            <a:endParaRPr sz="2667">
              <a:latin typeface="DejaVu Serif"/>
              <a:cs typeface="DejaVu Serif"/>
            </a:endParaRPr>
          </a:p>
          <a:p>
            <a:pPr marL="16933">
              <a:spcBef>
                <a:spcPts val="27"/>
              </a:spcBef>
              <a:tabLst>
                <a:tab pos="1796582" algn="l"/>
              </a:tabLst>
            </a:pPr>
            <a:r>
              <a:rPr sz="2667" spc="100" dirty="0">
                <a:latin typeface="Trebuchet MS"/>
                <a:cs typeface="Trebuchet MS"/>
              </a:rPr>
              <a:t>Pad</a:t>
            </a:r>
            <a:r>
              <a:rPr sz="2667" spc="-133" dirty="0">
                <a:latin typeface="Trebuchet MS"/>
                <a:cs typeface="Trebuchet MS"/>
              </a:rPr>
              <a:t> </a:t>
            </a:r>
            <a:r>
              <a:rPr sz="2667" spc="-220" dirty="0">
                <a:latin typeface="DejaVu Serif"/>
                <a:cs typeface="DejaVu Serif"/>
              </a:rPr>
              <a:t>2	</a:t>
            </a:r>
            <a:r>
              <a:rPr sz="2667" spc="60" dirty="0">
                <a:latin typeface="Trebuchet MS"/>
                <a:cs typeface="Trebuchet MS"/>
              </a:rPr>
              <a:t>Depth </a:t>
            </a:r>
            <a:r>
              <a:rPr sz="2667" spc="-20" dirty="0">
                <a:latin typeface="Trebuchet MS"/>
                <a:cs typeface="Trebuchet MS"/>
              </a:rPr>
              <a:t>of </a:t>
            </a:r>
            <a:r>
              <a:rPr sz="2667" spc="-220" dirty="0">
                <a:latin typeface="DejaVu Serif"/>
                <a:cs typeface="DejaVu Serif"/>
              </a:rPr>
              <a:t>3 </a:t>
            </a:r>
            <a:r>
              <a:rPr sz="2667" spc="-20" dirty="0">
                <a:latin typeface="Trebuchet MS"/>
                <a:cs typeface="Trebuchet MS"/>
              </a:rPr>
              <a:t>is </a:t>
            </a:r>
            <a:r>
              <a:rPr sz="2667" spc="-60" dirty="0">
                <a:latin typeface="Trebuchet MS"/>
                <a:cs typeface="Trebuchet MS"/>
              </a:rPr>
              <a:t>implicitly</a:t>
            </a:r>
            <a:r>
              <a:rPr sz="2667" spc="-545" dirty="0">
                <a:latin typeface="Trebuchet MS"/>
                <a:cs typeface="Trebuchet MS"/>
              </a:rPr>
              <a:t> </a:t>
            </a:r>
            <a:r>
              <a:rPr sz="2667" spc="53" dirty="0">
                <a:latin typeface="Trebuchet MS"/>
                <a:cs typeface="Trebuchet MS"/>
              </a:rPr>
              <a:t>given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5090" y="4187952"/>
            <a:ext cx="214630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7" dirty="0">
                <a:latin typeface="Trebuchet MS"/>
                <a:cs typeface="Trebuchet MS"/>
              </a:rPr>
              <a:t>Output </a:t>
            </a:r>
            <a:r>
              <a:rPr sz="2667" spc="13" dirty="0">
                <a:latin typeface="Trebuchet MS"/>
                <a:cs typeface="Trebuchet MS"/>
              </a:rPr>
              <a:t>size</a:t>
            </a:r>
            <a:r>
              <a:rPr sz="2667" spc="-353" dirty="0">
                <a:latin typeface="Trebuchet MS"/>
                <a:cs typeface="Trebuchet MS"/>
              </a:rPr>
              <a:t> </a:t>
            </a:r>
            <a:r>
              <a:rPr sz="2667" spc="-193" dirty="0">
                <a:latin typeface="Trebuchet MS"/>
                <a:cs typeface="Trebuchet MS"/>
              </a:rPr>
              <a:t>is: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43623" y="5067604"/>
            <a:ext cx="1998133" cy="16933"/>
          </a:xfrm>
          <a:custGeom>
            <a:avLst/>
            <a:gdLst/>
            <a:ahLst/>
            <a:cxnLst/>
            <a:rect l="l" t="t" r="r" b="b"/>
            <a:pathLst>
              <a:path w="1498600" h="12700">
                <a:moveTo>
                  <a:pt x="1498596" y="0"/>
                </a:moveTo>
                <a:lnTo>
                  <a:pt x="0" y="0"/>
                </a:lnTo>
                <a:lnTo>
                  <a:pt x="0" y="12699"/>
                </a:lnTo>
                <a:lnTo>
                  <a:pt x="1498596" y="12699"/>
                </a:lnTo>
                <a:lnTo>
                  <a:pt x="14985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1198749" y="4557777"/>
            <a:ext cx="351028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667" spc="-220" dirty="0">
                <a:latin typeface="DejaVu Serif"/>
                <a:cs typeface="DejaVu Serif"/>
              </a:rPr>
              <a:t>32 </a:t>
            </a:r>
            <a:r>
              <a:rPr sz="2667" spc="-247" dirty="0">
                <a:latin typeface="DejaVu Serif"/>
                <a:cs typeface="DejaVu Serif"/>
              </a:rPr>
              <a:t>+ </a:t>
            </a:r>
            <a:r>
              <a:rPr sz="2667" spc="-220" dirty="0">
                <a:latin typeface="DejaVu Serif"/>
                <a:cs typeface="DejaVu Serif"/>
              </a:rPr>
              <a:t>2 </a:t>
            </a:r>
            <a:r>
              <a:rPr sz="2667" spc="-167" dirty="0">
                <a:latin typeface="DejaVu Serif"/>
                <a:cs typeface="DejaVu Serif"/>
              </a:rPr>
              <a:t>⋅ </a:t>
            </a:r>
            <a:r>
              <a:rPr sz="2667" spc="-220" dirty="0">
                <a:latin typeface="DejaVu Serif"/>
                <a:cs typeface="DejaVu Serif"/>
              </a:rPr>
              <a:t>2 </a:t>
            </a:r>
            <a:r>
              <a:rPr sz="2667" spc="-247" dirty="0">
                <a:latin typeface="DejaVu Serif"/>
                <a:cs typeface="DejaVu Serif"/>
              </a:rPr>
              <a:t>− </a:t>
            </a:r>
            <a:r>
              <a:rPr sz="2667" spc="-220" dirty="0">
                <a:latin typeface="DejaVu Serif"/>
                <a:cs typeface="DejaVu Serif"/>
              </a:rPr>
              <a:t>5 </a:t>
            </a:r>
            <a:r>
              <a:rPr sz="4000" spc="-369" baseline="-41666" dirty="0">
                <a:latin typeface="DejaVu Serif"/>
                <a:cs typeface="DejaVu Serif"/>
              </a:rPr>
              <a:t>+ </a:t>
            </a:r>
            <a:r>
              <a:rPr sz="4000" spc="-329" baseline="-41666" dirty="0">
                <a:latin typeface="DejaVu Serif"/>
                <a:cs typeface="DejaVu Serif"/>
              </a:rPr>
              <a:t>1 </a:t>
            </a:r>
            <a:r>
              <a:rPr sz="4000" spc="-369" baseline="-41666" dirty="0">
                <a:latin typeface="DejaVu Serif"/>
                <a:cs typeface="DejaVu Serif"/>
              </a:rPr>
              <a:t>=</a:t>
            </a:r>
            <a:r>
              <a:rPr sz="4000" spc="-500" baseline="-41666" dirty="0">
                <a:latin typeface="DejaVu Serif"/>
                <a:cs typeface="DejaVu Serif"/>
              </a:rPr>
              <a:t> </a:t>
            </a:r>
            <a:r>
              <a:rPr sz="4000" spc="-320" baseline="-41666" dirty="0">
                <a:latin typeface="DejaVu Serif"/>
                <a:cs typeface="DejaVu Serif"/>
              </a:rPr>
              <a:t>32</a:t>
            </a:r>
            <a:endParaRPr sz="4000" baseline="-41666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36765" y="5041393"/>
            <a:ext cx="22182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220" dirty="0">
                <a:latin typeface="DejaVu Serif"/>
                <a:cs typeface="DejaVu Serif"/>
              </a:rPr>
              <a:t>1</a:t>
            </a:r>
            <a:endParaRPr sz="2667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5089" y="5776977"/>
            <a:ext cx="211328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305" dirty="0">
                <a:latin typeface="Trebuchet MS"/>
                <a:cs typeface="Trebuchet MS"/>
              </a:rPr>
              <a:t>i.e.</a:t>
            </a:r>
            <a:r>
              <a:rPr sz="2667" spc="-200" dirty="0">
                <a:latin typeface="Trebuchet MS"/>
                <a:cs typeface="Trebuchet MS"/>
              </a:rPr>
              <a:t> </a:t>
            </a:r>
            <a:r>
              <a:rPr sz="2667" spc="-247" dirty="0">
                <a:latin typeface="DejaVu Serif"/>
                <a:cs typeface="DejaVu Serif"/>
              </a:rPr>
              <a:t>32×32×10</a:t>
            </a:r>
            <a:endParaRPr sz="2667">
              <a:latin typeface="DejaVu Serif"/>
              <a:cs typeface="DejaVu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339072" y="946912"/>
            <a:ext cx="2650067" cy="2869353"/>
            <a:chOff x="7004304" y="710183"/>
            <a:chExt cx="1987550" cy="2152015"/>
          </a:xfrm>
        </p:grpSpPr>
        <p:sp>
          <p:nvSpPr>
            <p:cNvPr id="13" name="object 13"/>
            <p:cNvSpPr/>
            <p:nvPr/>
          </p:nvSpPr>
          <p:spPr>
            <a:xfrm>
              <a:off x="7900416" y="710183"/>
              <a:ext cx="1091183" cy="21518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004304" y="1615439"/>
              <a:ext cx="886968" cy="609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7050290" y="1646186"/>
              <a:ext cx="791845" cy="502920"/>
            </a:xfrm>
            <a:custGeom>
              <a:avLst/>
              <a:gdLst/>
              <a:ahLst/>
              <a:cxnLst/>
              <a:rect l="l" t="t" r="r" b="b"/>
              <a:pathLst>
                <a:path w="791845" h="502919">
                  <a:moveTo>
                    <a:pt x="539915" y="0"/>
                  </a:moveTo>
                  <a:lnTo>
                    <a:pt x="539915" y="176707"/>
                  </a:lnTo>
                  <a:lnTo>
                    <a:pt x="0" y="176707"/>
                  </a:lnTo>
                  <a:lnTo>
                    <a:pt x="0" y="326097"/>
                  </a:lnTo>
                  <a:lnTo>
                    <a:pt x="539915" y="326097"/>
                  </a:lnTo>
                  <a:lnTo>
                    <a:pt x="539915" y="502793"/>
                  </a:lnTo>
                  <a:lnTo>
                    <a:pt x="791311" y="251396"/>
                  </a:lnTo>
                  <a:lnTo>
                    <a:pt x="539915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7050290" y="1646186"/>
              <a:ext cx="791845" cy="502920"/>
            </a:xfrm>
            <a:custGeom>
              <a:avLst/>
              <a:gdLst/>
              <a:ahLst/>
              <a:cxnLst/>
              <a:rect l="l" t="t" r="r" b="b"/>
              <a:pathLst>
                <a:path w="791845" h="502919">
                  <a:moveTo>
                    <a:pt x="0" y="176696"/>
                  </a:moveTo>
                  <a:lnTo>
                    <a:pt x="539915" y="176696"/>
                  </a:lnTo>
                  <a:lnTo>
                    <a:pt x="539915" y="0"/>
                  </a:lnTo>
                  <a:lnTo>
                    <a:pt x="791306" y="251391"/>
                  </a:lnTo>
                  <a:lnTo>
                    <a:pt x="539915" y="502783"/>
                  </a:lnTo>
                  <a:lnTo>
                    <a:pt x="539915" y="326087"/>
                  </a:lnTo>
                  <a:lnTo>
                    <a:pt x="0" y="326087"/>
                  </a:lnTo>
                  <a:lnTo>
                    <a:pt x="0" y="176696"/>
                  </a:lnTo>
                  <a:close/>
                </a:path>
              </a:pathLst>
            </a:custGeom>
            <a:ln w="9525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274013" y="2779097"/>
            <a:ext cx="1207347" cy="7685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10</a:t>
            </a:r>
            <a:r>
              <a:rPr sz="2400" spc="-300" dirty="0">
                <a:latin typeface="DejaVu Serif"/>
                <a:cs typeface="DejaVu Serif"/>
              </a:rPr>
              <a:t> </a:t>
            </a:r>
            <a:r>
              <a:rPr sz="2400" spc="-320" dirty="0">
                <a:latin typeface="DejaVu Serif"/>
                <a:cs typeface="DejaVu Serif"/>
              </a:rPr>
              <a:t>Gilters</a:t>
            </a:r>
            <a:endParaRPr sz="2400">
              <a:latin typeface="DejaVu Serif"/>
              <a:cs typeface="DejaVu Serif"/>
            </a:endParaRPr>
          </a:p>
          <a:p>
            <a:pPr marL="16933">
              <a:spcBef>
                <a:spcPts val="60"/>
              </a:spcBef>
            </a:pPr>
            <a:r>
              <a:rPr sz="2400" spc="-240" dirty="0">
                <a:latin typeface="DejaVu Serif"/>
                <a:cs typeface="DejaVu Serif"/>
              </a:rPr>
              <a:t>5×5×3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790687" y="1146048"/>
            <a:ext cx="1450848" cy="2873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 txBox="1"/>
          <p:nvPr/>
        </p:nvSpPr>
        <p:spPr>
          <a:xfrm>
            <a:off x="8703513" y="3526874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4587" y="1248062"/>
            <a:ext cx="8966200" cy="1434581"/>
          </a:xfrm>
          <a:prstGeom prst="rect">
            <a:avLst/>
          </a:prstGeom>
        </p:spPr>
        <p:txBody>
          <a:bodyPr vert="horz" wrap="square" lIns="0" tIns="51647" rIns="0" bIns="0" rtlCol="0">
            <a:spAutoFit/>
          </a:bodyPr>
          <a:lstStyle/>
          <a:p>
            <a:pPr marL="16933">
              <a:spcBef>
                <a:spcPts val="407"/>
              </a:spcBef>
            </a:pPr>
            <a:r>
              <a:rPr sz="3333" spc="87" dirty="0">
                <a:latin typeface="Trebuchet MS"/>
                <a:cs typeface="Trebuchet MS"/>
              </a:rPr>
              <a:t>Example</a:t>
            </a:r>
            <a:endParaRPr sz="3333">
              <a:latin typeface="Trebuchet MS"/>
              <a:cs typeface="Trebuchet MS"/>
            </a:endParaRPr>
          </a:p>
          <a:p>
            <a:pPr marR="6773" algn="r">
              <a:spcBef>
                <a:spcPts val="193"/>
              </a:spcBef>
            </a:pPr>
            <a:r>
              <a:rPr sz="2400" spc="-200" dirty="0">
                <a:latin typeface="DejaVu Serif"/>
                <a:cs typeface="DejaVu Serif"/>
              </a:rPr>
              <a:t>32</a:t>
            </a:r>
            <a:endParaRPr sz="2400">
              <a:latin typeface="DejaVu Serif"/>
              <a:cs typeface="DejaVu Serif"/>
            </a:endParaRPr>
          </a:p>
          <a:p>
            <a:pPr marL="375064">
              <a:spcBef>
                <a:spcPts val="473"/>
              </a:spcBef>
            </a:pPr>
            <a:r>
              <a:rPr sz="2667" spc="-27" dirty="0">
                <a:latin typeface="Trebuchet MS"/>
                <a:cs typeface="Trebuchet MS"/>
              </a:rPr>
              <a:t>Input </a:t>
            </a:r>
            <a:r>
              <a:rPr sz="2667" spc="-33" dirty="0">
                <a:latin typeface="Trebuchet MS"/>
                <a:cs typeface="Trebuchet MS"/>
              </a:rPr>
              <a:t>image:</a:t>
            </a:r>
            <a:r>
              <a:rPr sz="2667" spc="-220" dirty="0">
                <a:latin typeface="Trebuchet MS"/>
                <a:cs typeface="Trebuchet MS"/>
              </a:rPr>
              <a:t> </a:t>
            </a:r>
            <a:r>
              <a:rPr sz="2667" spc="-253" dirty="0">
                <a:latin typeface="DejaVu Serif"/>
                <a:cs typeface="DejaVu Serif"/>
              </a:rPr>
              <a:t>32×32×3</a:t>
            </a:r>
            <a:endParaRPr sz="2667">
              <a:latin typeface="DejaVu Serif"/>
              <a:cs typeface="DejaVu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07129" y="3908890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481404" y="4567173"/>
            <a:ext cx="6512560" cy="1583267"/>
          </a:xfrm>
          <a:custGeom>
            <a:avLst/>
            <a:gdLst/>
            <a:ahLst/>
            <a:cxnLst/>
            <a:rect l="l" t="t" r="r" b="b"/>
            <a:pathLst>
              <a:path w="4884420" h="1187450">
                <a:moveTo>
                  <a:pt x="0" y="0"/>
                </a:moveTo>
                <a:lnTo>
                  <a:pt x="4884292" y="0"/>
                </a:lnTo>
                <a:lnTo>
                  <a:pt x="4884292" y="1187380"/>
                </a:lnTo>
                <a:lnTo>
                  <a:pt x="0" y="118738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 txBox="1"/>
          <p:nvPr/>
        </p:nvSpPr>
        <p:spPr>
          <a:xfrm>
            <a:off x="5603325" y="4728464"/>
            <a:ext cx="1761913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2667" spc="100" dirty="0">
                <a:latin typeface="Trebuchet MS"/>
                <a:cs typeface="Trebuchet MS"/>
              </a:rPr>
              <a:t>Remember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03325" y="5541264"/>
            <a:ext cx="1136225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2667" spc="152" dirty="0">
                <a:latin typeface="Trebuchet MS"/>
                <a:cs typeface="Trebuchet MS"/>
              </a:rPr>
              <a:t>Ou</a:t>
            </a:r>
            <a:r>
              <a:rPr sz="2667" spc="-247" dirty="0">
                <a:latin typeface="Trebuchet MS"/>
                <a:cs typeface="Trebuchet MS"/>
              </a:rPr>
              <a:t>t</a:t>
            </a:r>
            <a:r>
              <a:rPr sz="2667" spc="120" dirty="0">
                <a:latin typeface="Trebuchet MS"/>
                <a:cs typeface="Trebuchet MS"/>
              </a:rPr>
              <a:t>p</a:t>
            </a:r>
            <a:r>
              <a:rPr sz="2667" spc="87" dirty="0">
                <a:latin typeface="Trebuchet MS"/>
                <a:cs typeface="Trebuchet MS"/>
              </a:rPr>
              <a:t>u</a:t>
            </a:r>
            <a:r>
              <a:rPr sz="2667" spc="-247" dirty="0">
                <a:latin typeface="Trebuchet MS"/>
                <a:cs typeface="Trebuchet MS"/>
              </a:rPr>
              <a:t>t</a:t>
            </a:r>
            <a:r>
              <a:rPr sz="2667" spc="-540" dirty="0">
                <a:latin typeface="Trebuchet MS"/>
                <a:cs typeface="Trebuchet MS"/>
              </a:rPr>
              <a:t>: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838933" y="5522027"/>
            <a:ext cx="2209800" cy="558800"/>
          </a:xfrm>
          <a:custGeom>
            <a:avLst/>
            <a:gdLst/>
            <a:ahLst/>
            <a:cxnLst/>
            <a:rect l="l" t="t" r="r" b="b"/>
            <a:pathLst>
              <a:path w="1657350" h="419100">
                <a:moveTo>
                  <a:pt x="94500" y="9918"/>
                </a:moveTo>
                <a:lnTo>
                  <a:pt x="53213" y="29883"/>
                </a:lnTo>
                <a:lnTo>
                  <a:pt x="24498" y="77393"/>
                </a:lnTo>
                <a:lnTo>
                  <a:pt x="6121" y="138531"/>
                </a:lnTo>
                <a:lnTo>
                  <a:pt x="0" y="209346"/>
                </a:lnTo>
                <a:lnTo>
                  <a:pt x="1524" y="245783"/>
                </a:lnTo>
                <a:lnTo>
                  <a:pt x="13779" y="311759"/>
                </a:lnTo>
                <a:lnTo>
                  <a:pt x="37795" y="367461"/>
                </a:lnTo>
                <a:lnTo>
                  <a:pt x="70751" y="406285"/>
                </a:lnTo>
                <a:lnTo>
                  <a:pt x="90411" y="418947"/>
                </a:lnTo>
                <a:lnTo>
                  <a:pt x="94500" y="409028"/>
                </a:lnTo>
                <a:lnTo>
                  <a:pt x="78727" y="396303"/>
                </a:lnTo>
                <a:lnTo>
                  <a:pt x="64795" y="379691"/>
                </a:lnTo>
                <a:lnTo>
                  <a:pt x="42418" y="334860"/>
                </a:lnTo>
                <a:lnTo>
                  <a:pt x="28359" y="277253"/>
                </a:lnTo>
                <a:lnTo>
                  <a:pt x="23685" y="209600"/>
                </a:lnTo>
                <a:lnTo>
                  <a:pt x="24866" y="173951"/>
                </a:lnTo>
                <a:lnTo>
                  <a:pt x="34315" y="110921"/>
                </a:lnTo>
                <a:lnTo>
                  <a:pt x="52933" y="59423"/>
                </a:lnTo>
                <a:lnTo>
                  <a:pt x="78879" y="22618"/>
                </a:lnTo>
                <a:lnTo>
                  <a:pt x="94500" y="9918"/>
                </a:lnTo>
                <a:close/>
              </a:path>
              <a:path w="1657350" h="419100">
                <a:moveTo>
                  <a:pt x="189877" y="407619"/>
                </a:moveTo>
                <a:lnTo>
                  <a:pt x="154038" y="407619"/>
                </a:lnTo>
                <a:lnTo>
                  <a:pt x="154038" y="1219"/>
                </a:lnTo>
                <a:lnTo>
                  <a:pt x="130975" y="1219"/>
                </a:lnTo>
                <a:lnTo>
                  <a:pt x="130975" y="407619"/>
                </a:lnTo>
                <a:lnTo>
                  <a:pt x="130975" y="417779"/>
                </a:lnTo>
                <a:lnTo>
                  <a:pt x="189877" y="417779"/>
                </a:lnTo>
                <a:lnTo>
                  <a:pt x="189877" y="407619"/>
                </a:lnTo>
                <a:close/>
              </a:path>
              <a:path w="1657350" h="419100">
                <a:moveTo>
                  <a:pt x="1016393" y="205892"/>
                </a:moveTo>
                <a:lnTo>
                  <a:pt x="190893" y="205892"/>
                </a:lnTo>
                <a:lnTo>
                  <a:pt x="190893" y="218592"/>
                </a:lnTo>
                <a:lnTo>
                  <a:pt x="1016393" y="218592"/>
                </a:lnTo>
                <a:lnTo>
                  <a:pt x="1016393" y="205892"/>
                </a:lnTo>
                <a:close/>
              </a:path>
              <a:path w="1657350" h="419100">
                <a:moveTo>
                  <a:pt x="1081392" y="1219"/>
                </a:moveTo>
                <a:lnTo>
                  <a:pt x="1057706" y="1219"/>
                </a:lnTo>
                <a:lnTo>
                  <a:pt x="1057706" y="407619"/>
                </a:lnTo>
                <a:lnTo>
                  <a:pt x="1022489" y="407619"/>
                </a:lnTo>
                <a:lnTo>
                  <a:pt x="1022489" y="417779"/>
                </a:lnTo>
                <a:lnTo>
                  <a:pt x="1081392" y="417779"/>
                </a:lnTo>
                <a:lnTo>
                  <a:pt x="1081392" y="407619"/>
                </a:lnTo>
                <a:lnTo>
                  <a:pt x="1081392" y="1219"/>
                </a:lnTo>
                <a:close/>
              </a:path>
              <a:path w="1657350" h="419100">
                <a:moveTo>
                  <a:pt x="1657057" y="209346"/>
                </a:moveTo>
                <a:lnTo>
                  <a:pt x="1650923" y="138531"/>
                </a:lnTo>
                <a:lnTo>
                  <a:pt x="1632559" y="77393"/>
                </a:lnTo>
                <a:lnTo>
                  <a:pt x="1603806" y="29883"/>
                </a:lnTo>
                <a:lnTo>
                  <a:pt x="1566519" y="0"/>
                </a:lnTo>
                <a:lnTo>
                  <a:pt x="1562557" y="9918"/>
                </a:lnTo>
                <a:lnTo>
                  <a:pt x="1578165" y="22618"/>
                </a:lnTo>
                <a:lnTo>
                  <a:pt x="1592021" y="39116"/>
                </a:lnTo>
                <a:lnTo>
                  <a:pt x="1614462" y="83527"/>
                </a:lnTo>
                <a:lnTo>
                  <a:pt x="1628635" y="141058"/>
                </a:lnTo>
                <a:lnTo>
                  <a:pt x="1633372" y="209600"/>
                </a:lnTo>
                <a:lnTo>
                  <a:pt x="1632191" y="244678"/>
                </a:lnTo>
                <a:lnTo>
                  <a:pt x="1622793" y="307314"/>
                </a:lnTo>
                <a:lnTo>
                  <a:pt x="1604276" y="359219"/>
                </a:lnTo>
                <a:lnTo>
                  <a:pt x="1578267" y="396303"/>
                </a:lnTo>
                <a:lnTo>
                  <a:pt x="1562557" y="409028"/>
                </a:lnTo>
                <a:lnTo>
                  <a:pt x="1566519" y="418947"/>
                </a:lnTo>
                <a:lnTo>
                  <a:pt x="1603806" y="389128"/>
                </a:lnTo>
                <a:lnTo>
                  <a:pt x="1632559" y="341312"/>
                </a:lnTo>
                <a:lnTo>
                  <a:pt x="1650923" y="279920"/>
                </a:lnTo>
                <a:lnTo>
                  <a:pt x="1655521" y="245783"/>
                </a:lnTo>
                <a:lnTo>
                  <a:pt x="1657057" y="2093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 txBox="1"/>
          <p:nvPr/>
        </p:nvSpPr>
        <p:spPr>
          <a:xfrm>
            <a:off x="7099554" y="5426795"/>
            <a:ext cx="109135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2000" spc="960" dirty="0">
                <a:latin typeface="DejaVu Sans"/>
                <a:cs typeface="DejaVu Sans"/>
              </a:rPr>
              <a:t>'</a:t>
            </a:r>
            <a:r>
              <a:rPr sz="2000" spc="413" dirty="0">
                <a:latin typeface="DejaVu Sans"/>
                <a:cs typeface="DejaVu Sans"/>
              </a:rPr>
              <a:t>*</a:t>
            </a:r>
            <a:r>
              <a:rPr sz="2000" spc="-433" dirty="0">
                <a:latin typeface="DejaVu Sans"/>
                <a:cs typeface="DejaVu Sans"/>
              </a:rPr>
              <a:t>&amp;</a:t>
            </a:r>
            <a:r>
              <a:rPr sz="2000" spc="-93" dirty="0">
                <a:latin typeface="DejaVu Sans"/>
                <a:cs typeface="DejaVu Sans"/>
              </a:rPr>
              <a:t>⋅</a:t>
            </a:r>
            <a:r>
              <a:rPr sz="2000" spc="667" dirty="0">
                <a:latin typeface="DejaVu Sans"/>
                <a:cs typeface="DejaVu Sans"/>
              </a:rPr>
              <a:t>,</a:t>
            </a:r>
            <a:r>
              <a:rPr sz="2000" spc="-267" dirty="0">
                <a:latin typeface="DejaVu Sans"/>
                <a:cs typeface="DejaVu Sans"/>
              </a:rPr>
              <a:t>#</a:t>
            </a:r>
            <a:r>
              <a:rPr sz="2000" spc="467" dirty="0">
                <a:latin typeface="DejaVu Sans"/>
                <a:cs typeface="DejaVu Sans"/>
              </a:rPr>
              <a:t>(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75972" y="5796619"/>
            <a:ext cx="14054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2000" spc="320" dirty="0">
                <a:latin typeface="DejaVu Sans"/>
                <a:cs typeface="DejaVu Sans"/>
              </a:rPr>
              <a:t>)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93768" y="5541265"/>
            <a:ext cx="99906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  <a:tabLst>
                <a:tab pos="739968" algn="l"/>
              </a:tabLst>
            </a:pPr>
            <a:r>
              <a:rPr sz="2667" spc="-247" dirty="0">
                <a:latin typeface="DejaVu Serif"/>
                <a:cs typeface="DejaVu Serif"/>
              </a:rPr>
              <a:t>+</a:t>
            </a:r>
            <a:r>
              <a:rPr sz="2667" spc="-253" dirty="0">
                <a:latin typeface="DejaVu Serif"/>
                <a:cs typeface="DejaVu Serif"/>
              </a:rPr>
              <a:t> </a:t>
            </a:r>
            <a:r>
              <a:rPr sz="2667" spc="-220" dirty="0">
                <a:latin typeface="DejaVu Serif"/>
                <a:cs typeface="DejaVu Serif"/>
              </a:rPr>
              <a:t>1</a:t>
            </a:r>
            <a:r>
              <a:rPr sz="2667" dirty="0">
                <a:latin typeface="DejaVu Serif"/>
                <a:cs typeface="DejaVu Serif"/>
              </a:rPr>
              <a:t>	</a:t>
            </a:r>
            <a:r>
              <a:rPr sz="2667" spc="-333" dirty="0">
                <a:latin typeface="DejaVu Serif"/>
                <a:cs typeface="DejaVu Serif"/>
              </a:rPr>
              <a:t>×</a:t>
            </a:r>
            <a:endParaRPr sz="2667">
              <a:latin typeface="DejaVu Serif"/>
              <a:cs typeface="DejaVu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460805" y="5522027"/>
            <a:ext cx="2209800" cy="558800"/>
          </a:xfrm>
          <a:custGeom>
            <a:avLst/>
            <a:gdLst/>
            <a:ahLst/>
            <a:cxnLst/>
            <a:rect l="l" t="t" r="r" b="b"/>
            <a:pathLst>
              <a:path w="1657350" h="419100">
                <a:moveTo>
                  <a:pt x="94500" y="9918"/>
                </a:moveTo>
                <a:lnTo>
                  <a:pt x="53213" y="29883"/>
                </a:lnTo>
                <a:lnTo>
                  <a:pt x="24498" y="77393"/>
                </a:lnTo>
                <a:lnTo>
                  <a:pt x="6121" y="138531"/>
                </a:lnTo>
                <a:lnTo>
                  <a:pt x="0" y="209346"/>
                </a:lnTo>
                <a:lnTo>
                  <a:pt x="1524" y="245783"/>
                </a:lnTo>
                <a:lnTo>
                  <a:pt x="13779" y="311759"/>
                </a:lnTo>
                <a:lnTo>
                  <a:pt x="37795" y="367461"/>
                </a:lnTo>
                <a:lnTo>
                  <a:pt x="70751" y="406285"/>
                </a:lnTo>
                <a:lnTo>
                  <a:pt x="90411" y="418947"/>
                </a:lnTo>
                <a:lnTo>
                  <a:pt x="94500" y="409028"/>
                </a:lnTo>
                <a:lnTo>
                  <a:pt x="78727" y="396303"/>
                </a:lnTo>
                <a:lnTo>
                  <a:pt x="64795" y="379691"/>
                </a:lnTo>
                <a:lnTo>
                  <a:pt x="42418" y="334860"/>
                </a:lnTo>
                <a:lnTo>
                  <a:pt x="28359" y="277253"/>
                </a:lnTo>
                <a:lnTo>
                  <a:pt x="23685" y="209600"/>
                </a:lnTo>
                <a:lnTo>
                  <a:pt x="24866" y="173951"/>
                </a:lnTo>
                <a:lnTo>
                  <a:pt x="34315" y="110921"/>
                </a:lnTo>
                <a:lnTo>
                  <a:pt x="52933" y="59423"/>
                </a:lnTo>
                <a:lnTo>
                  <a:pt x="78879" y="22618"/>
                </a:lnTo>
                <a:lnTo>
                  <a:pt x="94500" y="9918"/>
                </a:lnTo>
                <a:close/>
              </a:path>
              <a:path w="1657350" h="419100">
                <a:moveTo>
                  <a:pt x="189877" y="407619"/>
                </a:moveTo>
                <a:lnTo>
                  <a:pt x="154038" y="407619"/>
                </a:lnTo>
                <a:lnTo>
                  <a:pt x="154038" y="1219"/>
                </a:lnTo>
                <a:lnTo>
                  <a:pt x="130975" y="1219"/>
                </a:lnTo>
                <a:lnTo>
                  <a:pt x="130975" y="407619"/>
                </a:lnTo>
                <a:lnTo>
                  <a:pt x="130975" y="417779"/>
                </a:lnTo>
                <a:lnTo>
                  <a:pt x="189877" y="417779"/>
                </a:lnTo>
                <a:lnTo>
                  <a:pt x="189877" y="407619"/>
                </a:lnTo>
                <a:close/>
              </a:path>
              <a:path w="1657350" h="419100">
                <a:moveTo>
                  <a:pt x="1018489" y="205892"/>
                </a:moveTo>
                <a:lnTo>
                  <a:pt x="192989" y="205892"/>
                </a:lnTo>
                <a:lnTo>
                  <a:pt x="192989" y="218592"/>
                </a:lnTo>
                <a:lnTo>
                  <a:pt x="1018489" y="218592"/>
                </a:lnTo>
                <a:lnTo>
                  <a:pt x="1018489" y="205892"/>
                </a:lnTo>
                <a:close/>
              </a:path>
              <a:path w="1657350" h="419100">
                <a:moveTo>
                  <a:pt x="1081392" y="1219"/>
                </a:moveTo>
                <a:lnTo>
                  <a:pt x="1057706" y="1219"/>
                </a:lnTo>
                <a:lnTo>
                  <a:pt x="1057706" y="407619"/>
                </a:lnTo>
                <a:lnTo>
                  <a:pt x="1022489" y="407619"/>
                </a:lnTo>
                <a:lnTo>
                  <a:pt x="1022489" y="417779"/>
                </a:lnTo>
                <a:lnTo>
                  <a:pt x="1081392" y="417779"/>
                </a:lnTo>
                <a:lnTo>
                  <a:pt x="1081392" y="407619"/>
                </a:lnTo>
                <a:lnTo>
                  <a:pt x="1081392" y="1219"/>
                </a:lnTo>
                <a:close/>
              </a:path>
              <a:path w="1657350" h="419100">
                <a:moveTo>
                  <a:pt x="1657057" y="209346"/>
                </a:moveTo>
                <a:lnTo>
                  <a:pt x="1650923" y="138531"/>
                </a:lnTo>
                <a:lnTo>
                  <a:pt x="1632559" y="77393"/>
                </a:lnTo>
                <a:lnTo>
                  <a:pt x="1603806" y="29883"/>
                </a:lnTo>
                <a:lnTo>
                  <a:pt x="1566519" y="0"/>
                </a:lnTo>
                <a:lnTo>
                  <a:pt x="1562557" y="9918"/>
                </a:lnTo>
                <a:lnTo>
                  <a:pt x="1578165" y="22618"/>
                </a:lnTo>
                <a:lnTo>
                  <a:pt x="1592021" y="39116"/>
                </a:lnTo>
                <a:lnTo>
                  <a:pt x="1614462" y="83527"/>
                </a:lnTo>
                <a:lnTo>
                  <a:pt x="1628635" y="141058"/>
                </a:lnTo>
                <a:lnTo>
                  <a:pt x="1633372" y="209600"/>
                </a:lnTo>
                <a:lnTo>
                  <a:pt x="1632191" y="244678"/>
                </a:lnTo>
                <a:lnTo>
                  <a:pt x="1622793" y="307314"/>
                </a:lnTo>
                <a:lnTo>
                  <a:pt x="1604276" y="359219"/>
                </a:lnTo>
                <a:lnTo>
                  <a:pt x="1578267" y="396303"/>
                </a:lnTo>
                <a:lnTo>
                  <a:pt x="1562557" y="409028"/>
                </a:lnTo>
                <a:lnTo>
                  <a:pt x="1566519" y="418947"/>
                </a:lnTo>
                <a:lnTo>
                  <a:pt x="1603806" y="389128"/>
                </a:lnTo>
                <a:lnTo>
                  <a:pt x="1632559" y="341312"/>
                </a:lnTo>
                <a:lnTo>
                  <a:pt x="1650923" y="279920"/>
                </a:lnTo>
                <a:lnTo>
                  <a:pt x="1655521" y="245783"/>
                </a:lnTo>
                <a:lnTo>
                  <a:pt x="1657057" y="2093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 txBox="1"/>
          <p:nvPr/>
        </p:nvSpPr>
        <p:spPr>
          <a:xfrm>
            <a:off x="9721426" y="5426795"/>
            <a:ext cx="109135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2000" spc="960" dirty="0">
                <a:latin typeface="DejaVu Sans"/>
                <a:cs typeface="DejaVu Sans"/>
              </a:rPr>
              <a:t>'</a:t>
            </a:r>
            <a:r>
              <a:rPr sz="2000" spc="413" dirty="0">
                <a:latin typeface="DejaVu Sans"/>
                <a:cs typeface="DejaVu Sans"/>
              </a:rPr>
              <a:t>*</a:t>
            </a:r>
            <a:r>
              <a:rPr sz="2000" spc="-433" dirty="0">
                <a:latin typeface="DejaVu Sans"/>
                <a:cs typeface="DejaVu Sans"/>
              </a:rPr>
              <a:t>&amp;</a:t>
            </a:r>
            <a:r>
              <a:rPr sz="2000" spc="-93" dirty="0">
                <a:latin typeface="DejaVu Sans"/>
                <a:cs typeface="DejaVu Sans"/>
              </a:rPr>
              <a:t>⋅</a:t>
            </a:r>
            <a:r>
              <a:rPr sz="2000" spc="667" dirty="0">
                <a:latin typeface="DejaVu Sans"/>
                <a:cs typeface="DejaVu Sans"/>
              </a:rPr>
              <a:t>,</a:t>
            </a:r>
            <a:r>
              <a:rPr sz="2000" spc="-267" dirty="0">
                <a:latin typeface="DejaVu Sans"/>
                <a:cs typeface="DejaVu Sans"/>
              </a:rPr>
              <a:t>#</a:t>
            </a:r>
            <a:r>
              <a:rPr sz="2000" spc="467" dirty="0">
                <a:latin typeface="DejaVu Sans"/>
                <a:cs typeface="DejaVu Sans"/>
              </a:rPr>
              <a:t>(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181503" y="6542023"/>
            <a:ext cx="33020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1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63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197845" y="5796619"/>
            <a:ext cx="14054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2000" spc="320" dirty="0">
                <a:latin typeface="DejaVu Sans"/>
                <a:cs typeface="DejaVu Sans"/>
              </a:rPr>
              <a:t>)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015642" y="5541265"/>
            <a:ext cx="53424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2667" spc="-247" dirty="0">
                <a:latin typeface="DejaVu Serif"/>
                <a:cs typeface="DejaVu Serif"/>
              </a:rPr>
              <a:t>+</a:t>
            </a:r>
            <a:r>
              <a:rPr sz="2667" spc="-360" dirty="0">
                <a:latin typeface="DejaVu Serif"/>
                <a:cs typeface="DejaVu Serif"/>
              </a:rPr>
              <a:t> </a:t>
            </a:r>
            <a:r>
              <a:rPr sz="2667" spc="-220" dirty="0">
                <a:latin typeface="DejaVu Serif"/>
                <a:cs typeface="DejaVu Serif"/>
              </a:rPr>
              <a:t>1</a:t>
            </a:r>
            <a:endParaRPr sz="2667">
              <a:latin typeface="DejaVu Serif"/>
              <a:cs typeface="DejaVu Serif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11BC0A5A-293D-43F1-A04F-63E5BBB37B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75" r="7449" b="54510"/>
          <a:stretch/>
        </p:blipFill>
        <p:spPr>
          <a:xfrm>
            <a:off x="6861471" y="5279124"/>
            <a:ext cx="4937388" cy="8157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96031" y="5835904"/>
            <a:ext cx="487680" cy="443653"/>
            <a:chOff x="2097023" y="4376928"/>
            <a:chExt cx="365760" cy="332740"/>
          </a:xfrm>
        </p:grpSpPr>
        <p:sp>
          <p:nvSpPr>
            <p:cNvPr id="3" name="object 3"/>
            <p:cNvSpPr/>
            <p:nvPr/>
          </p:nvSpPr>
          <p:spPr>
            <a:xfrm>
              <a:off x="2097023" y="4376928"/>
              <a:ext cx="365760" cy="3322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2138679" y="4394145"/>
              <a:ext cx="283210" cy="251460"/>
            </a:xfrm>
            <a:custGeom>
              <a:avLst/>
              <a:gdLst/>
              <a:ahLst/>
              <a:cxnLst/>
              <a:rect l="l" t="t" r="r" b="b"/>
              <a:pathLst>
                <a:path w="283210" h="251460">
                  <a:moveTo>
                    <a:pt x="240868" y="0"/>
                  </a:moveTo>
                  <a:lnTo>
                    <a:pt x="41909" y="0"/>
                  </a:lnTo>
                  <a:lnTo>
                    <a:pt x="25594" y="3293"/>
                  </a:lnTo>
                  <a:lnTo>
                    <a:pt x="12272" y="12275"/>
                  </a:lnTo>
                  <a:lnTo>
                    <a:pt x="3292" y="25596"/>
                  </a:lnTo>
                  <a:lnTo>
                    <a:pt x="0" y="41909"/>
                  </a:lnTo>
                  <a:lnTo>
                    <a:pt x="0" y="209548"/>
                  </a:lnTo>
                  <a:lnTo>
                    <a:pt x="3292" y="225862"/>
                  </a:lnTo>
                  <a:lnTo>
                    <a:pt x="12272" y="239184"/>
                  </a:lnTo>
                  <a:lnTo>
                    <a:pt x="25594" y="248166"/>
                  </a:lnTo>
                  <a:lnTo>
                    <a:pt x="41909" y="251459"/>
                  </a:lnTo>
                  <a:lnTo>
                    <a:pt x="240868" y="251459"/>
                  </a:lnTo>
                  <a:lnTo>
                    <a:pt x="257178" y="248166"/>
                  </a:lnTo>
                  <a:lnTo>
                    <a:pt x="270500" y="239184"/>
                  </a:lnTo>
                  <a:lnTo>
                    <a:pt x="279483" y="225862"/>
                  </a:lnTo>
                  <a:lnTo>
                    <a:pt x="282778" y="209548"/>
                  </a:lnTo>
                  <a:lnTo>
                    <a:pt x="282778" y="41909"/>
                  </a:lnTo>
                  <a:lnTo>
                    <a:pt x="279483" y="25596"/>
                  </a:lnTo>
                  <a:lnTo>
                    <a:pt x="270500" y="12275"/>
                  </a:lnTo>
                  <a:lnTo>
                    <a:pt x="257178" y="3293"/>
                  </a:lnTo>
                  <a:lnTo>
                    <a:pt x="240868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005871" y="4597905"/>
            <a:ext cx="440656" cy="941327"/>
            <a:chOff x="1504403" y="3448429"/>
            <a:chExt cx="330492" cy="705995"/>
          </a:xfrm>
        </p:grpSpPr>
        <p:sp>
          <p:nvSpPr>
            <p:cNvPr id="6" name="object 6"/>
            <p:cNvSpPr/>
            <p:nvPr/>
          </p:nvSpPr>
          <p:spPr>
            <a:xfrm>
              <a:off x="1551432" y="3819144"/>
              <a:ext cx="283463" cy="3352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1592122" y="3838676"/>
              <a:ext cx="199796" cy="2514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1504403" y="3448429"/>
              <a:ext cx="283463" cy="3322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1543657" y="3494756"/>
              <a:ext cx="199796" cy="2514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436161" y="4626863"/>
            <a:ext cx="378460" cy="447040"/>
            <a:chOff x="2221992" y="3447288"/>
            <a:chExt cx="283845" cy="335280"/>
          </a:xfrm>
        </p:grpSpPr>
        <p:sp>
          <p:nvSpPr>
            <p:cNvPr id="11" name="object 11"/>
            <p:cNvSpPr/>
            <p:nvPr/>
          </p:nvSpPr>
          <p:spPr>
            <a:xfrm>
              <a:off x="2221992" y="3447288"/>
              <a:ext cx="283463" cy="3352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264854" y="3465271"/>
              <a:ext cx="199796" cy="2514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198880" y="4608576"/>
            <a:ext cx="487680" cy="447040"/>
            <a:chOff x="899160" y="3456432"/>
            <a:chExt cx="365760" cy="335280"/>
          </a:xfrm>
        </p:grpSpPr>
        <p:sp>
          <p:nvSpPr>
            <p:cNvPr id="14" name="object 14"/>
            <p:cNvSpPr/>
            <p:nvPr/>
          </p:nvSpPr>
          <p:spPr>
            <a:xfrm>
              <a:off x="899160" y="3456432"/>
              <a:ext cx="365759" cy="33528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9479" y="3476396"/>
              <a:ext cx="283210" cy="251460"/>
            </a:xfrm>
            <a:custGeom>
              <a:avLst/>
              <a:gdLst/>
              <a:ahLst/>
              <a:cxnLst/>
              <a:rect l="l" t="t" r="r" b="b"/>
              <a:pathLst>
                <a:path w="283209" h="251460">
                  <a:moveTo>
                    <a:pt x="240865" y="0"/>
                  </a:moveTo>
                  <a:lnTo>
                    <a:pt x="41911" y="0"/>
                  </a:lnTo>
                  <a:lnTo>
                    <a:pt x="25597" y="3294"/>
                  </a:lnTo>
                  <a:lnTo>
                    <a:pt x="12275" y="12277"/>
                  </a:lnTo>
                  <a:lnTo>
                    <a:pt x="3293" y="25599"/>
                  </a:lnTo>
                  <a:lnTo>
                    <a:pt x="0" y="41910"/>
                  </a:lnTo>
                  <a:lnTo>
                    <a:pt x="0" y="209550"/>
                  </a:lnTo>
                  <a:lnTo>
                    <a:pt x="3293" y="225860"/>
                  </a:lnTo>
                  <a:lnTo>
                    <a:pt x="12275" y="239182"/>
                  </a:lnTo>
                  <a:lnTo>
                    <a:pt x="25597" y="248165"/>
                  </a:lnTo>
                  <a:lnTo>
                    <a:pt x="41911" y="251460"/>
                  </a:lnTo>
                  <a:lnTo>
                    <a:pt x="240865" y="251460"/>
                  </a:lnTo>
                  <a:lnTo>
                    <a:pt x="257178" y="248165"/>
                  </a:lnTo>
                  <a:lnTo>
                    <a:pt x="270500" y="239182"/>
                  </a:lnTo>
                  <a:lnTo>
                    <a:pt x="279482" y="225860"/>
                  </a:lnTo>
                  <a:lnTo>
                    <a:pt x="282775" y="209550"/>
                  </a:lnTo>
                  <a:lnTo>
                    <a:pt x="282775" y="41910"/>
                  </a:lnTo>
                  <a:lnTo>
                    <a:pt x="279482" y="25599"/>
                  </a:lnTo>
                  <a:lnTo>
                    <a:pt x="270500" y="12277"/>
                  </a:lnTo>
                  <a:lnTo>
                    <a:pt x="257178" y="3294"/>
                  </a:lnTo>
                  <a:lnTo>
                    <a:pt x="240865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21698" y="4187952"/>
            <a:ext cx="214630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7" dirty="0">
                <a:latin typeface="Trebuchet MS"/>
                <a:cs typeface="Trebuchet MS"/>
              </a:rPr>
              <a:t>Output </a:t>
            </a:r>
            <a:r>
              <a:rPr sz="2667" spc="13" dirty="0">
                <a:latin typeface="Trebuchet MS"/>
                <a:cs typeface="Trebuchet MS"/>
              </a:rPr>
              <a:t>size</a:t>
            </a:r>
            <a:r>
              <a:rPr sz="2667" spc="-353" dirty="0">
                <a:latin typeface="Trebuchet MS"/>
                <a:cs typeface="Trebuchet MS"/>
              </a:rPr>
              <a:t> </a:t>
            </a:r>
            <a:r>
              <a:rPr sz="2667" spc="-193" dirty="0">
                <a:latin typeface="Trebuchet MS"/>
                <a:cs typeface="Trebuchet MS"/>
              </a:rPr>
              <a:t>is: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40231" y="5068976"/>
            <a:ext cx="1998133" cy="16933"/>
          </a:xfrm>
          <a:custGeom>
            <a:avLst/>
            <a:gdLst/>
            <a:ahLst/>
            <a:cxnLst/>
            <a:rect l="l" t="t" r="r" b="b"/>
            <a:pathLst>
              <a:path w="1498600" h="12700">
                <a:moveTo>
                  <a:pt x="1498599" y="0"/>
                </a:moveTo>
                <a:lnTo>
                  <a:pt x="0" y="0"/>
                </a:lnTo>
                <a:lnTo>
                  <a:pt x="0" y="12700"/>
                </a:lnTo>
                <a:lnTo>
                  <a:pt x="1498599" y="12700"/>
                </a:lnTo>
                <a:lnTo>
                  <a:pt x="14985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 txBox="1"/>
          <p:nvPr/>
        </p:nvSpPr>
        <p:spPr>
          <a:xfrm>
            <a:off x="2133379" y="5041393"/>
            <a:ext cx="22182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220" dirty="0">
                <a:latin typeface="DejaVu Serif"/>
                <a:cs typeface="DejaVu Serif"/>
              </a:rPr>
              <a:t>1</a:t>
            </a:r>
            <a:endParaRPr sz="2667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71311" y="4606604"/>
            <a:ext cx="351028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667" spc="-220" dirty="0">
                <a:latin typeface="DejaVu Serif"/>
                <a:cs typeface="DejaVu Serif"/>
              </a:rPr>
              <a:t>32 </a:t>
            </a:r>
            <a:r>
              <a:rPr sz="2667" spc="-247" dirty="0">
                <a:latin typeface="DejaVu Serif"/>
                <a:cs typeface="DejaVu Serif"/>
              </a:rPr>
              <a:t>+ </a:t>
            </a:r>
            <a:r>
              <a:rPr sz="2667" spc="-220" dirty="0">
                <a:latin typeface="DejaVu Serif"/>
                <a:cs typeface="DejaVu Serif"/>
              </a:rPr>
              <a:t>2 </a:t>
            </a:r>
            <a:r>
              <a:rPr sz="2667" spc="-167" dirty="0">
                <a:latin typeface="DejaVu Serif"/>
                <a:cs typeface="DejaVu Serif"/>
              </a:rPr>
              <a:t>⋅ </a:t>
            </a:r>
            <a:r>
              <a:rPr sz="2667" spc="-220" dirty="0">
                <a:latin typeface="DejaVu Serif"/>
                <a:cs typeface="DejaVu Serif"/>
              </a:rPr>
              <a:t>2 </a:t>
            </a:r>
            <a:r>
              <a:rPr sz="2667" spc="-247" dirty="0">
                <a:latin typeface="DejaVu Serif"/>
                <a:cs typeface="DejaVu Serif"/>
              </a:rPr>
              <a:t>− </a:t>
            </a:r>
            <a:r>
              <a:rPr sz="2667" spc="-220" dirty="0">
                <a:latin typeface="DejaVu Serif"/>
                <a:cs typeface="DejaVu Serif"/>
              </a:rPr>
              <a:t>5 </a:t>
            </a:r>
            <a:r>
              <a:rPr sz="4000" spc="-369" baseline="-41666" dirty="0">
                <a:latin typeface="DejaVu Serif"/>
                <a:cs typeface="DejaVu Serif"/>
              </a:rPr>
              <a:t>+ </a:t>
            </a:r>
            <a:r>
              <a:rPr sz="4000" spc="-329" baseline="-41666" dirty="0">
                <a:latin typeface="DejaVu Serif"/>
                <a:cs typeface="DejaVu Serif"/>
              </a:rPr>
              <a:t>1 </a:t>
            </a:r>
            <a:r>
              <a:rPr sz="4000" spc="-369" baseline="-41666" dirty="0">
                <a:latin typeface="DejaVu Serif"/>
                <a:cs typeface="DejaVu Serif"/>
              </a:rPr>
              <a:t>=</a:t>
            </a:r>
            <a:r>
              <a:rPr sz="4000" spc="-500" baseline="-41666" dirty="0">
                <a:latin typeface="DejaVu Serif"/>
                <a:cs typeface="DejaVu Serif"/>
              </a:rPr>
              <a:t> </a:t>
            </a:r>
            <a:r>
              <a:rPr sz="4000" spc="-320" baseline="-41666" dirty="0">
                <a:latin typeface="DejaVu Serif"/>
                <a:cs typeface="DejaVu Serif"/>
              </a:rPr>
              <a:t>32</a:t>
            </a:r>
            <a:endParaRPr sz="4000" baseline="-41666" dirty="0">
              <a:latin typeface="DejaVu Serif"/>
              <a:cs typeface="DejaVu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68496" y="5812734"/>
            <a:ext cx="211328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305" dirty="0">
                <a:latin typeface="Trebuchet MS"/>
                <a:cs typeface="Trebuchet MS"/>
              </a:rPr>
              <a:t>i.e.</a:t>
            </a:r>
            <a:r>
              <a:rPr sz="2667" spc="-200" dirty="0">
                <a:latin typeface="Trebuchet MS"/>
                <a:cs typeface="Trebuchet MS"/>
              </a:rPr>
              <a:t> </a:t>
            </a:r>
            <a:r>
              <a:rPr sz="2667" spc="-247" dirty="0">
                <a:latin typeface="DejaVu Serif"/>
                <a:cs typeface="DejaVu Serif"/>
              </a:rPr>
              <a:t>32×32×10</a:t>
            </a:r>
            <a:endParaRPr sz="2667" dirty="0">
              <a:latin typeface="DejaVu Serif"/>
              <a:cs typeface="DejaVu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670304" y="2694431"/>
            <a:ext cx="1101513" cy="1276773"/>
            <a:chOff x="1252727" y="2020823"/>
            <a:chExt cx="826135" cy="957580"/>
          </a:xfrm>
        </p:grpSpPr>
        <p:sp>
          <p:nvSpPr>
            <p:cNvPr id="22" name="object 22"/>
            <p:cNvSpPr/>
            <p:nvPr/>
          </p:nvSpPr>
          <p:spPr>
            <a:xfrm>
              <a:off x="1478279" y="2334767"/>
              <a:ext cx="283463" cy="33223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520786" y="2352217"/>
              <a:ext cx="199783" cy="25146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252727" y="2642615"/>
              <a:ext cx="283464" cy="33528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295412" y="2662021"/>
              <a:ext cx="199783" cy="25145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795272" y="2020823"/>
              <a:ext cx="283463" cy="33528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1837321" y="2039010"/>
              <a:ext cx="199796" cy="25146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040383" y="2694431"/>
            <a:ext cx="487680" cy="447040"/>
            <a:chOff x="780287" y="2020823"/>
            <a:chExt cx="365760" cy="335280"/>
          </a:xfrm>
        </p:grpSpPr>
        <p:sp>
          <p:nvSpPr>
            <p:cNvPr id="29" name="object 29"/>
            <p:cNvSpPr/>
            <p:nvPr/>
          </p:nvSpPr>
          <p:spPr>
            <a:xfrm>
              <a:off x="780287" y="2020823"/>
              <a:ext cx="365759" cy="3352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821117" y="2039010"/>
              <a:ext cx="283210" cy="251460"/>
            </a:xfrm>
            <a:custGeom>
              <a:avLst/>
              <a:gdLst/>
              <a:ahLst/>
              <a:cxnLst/>
              <a:rect l="l" t="t" r="r" b="b"/>
              <a:pathLst>
                <a:path w="283209" h="251460">
                  <a:moveTo>
                    <a:pt x="240864" y="0"/>
                  </a:moveTo>
                  <a:lnTo>
                    <a:pt x="41911" y="0"/>
                  </a:lnTo>
                  <a:lnTo>
                    <a:pt x="25597" y="3292"/>
                  </a:lnTo>
                  <a:lnTo>
                    <a:pt x="12275" y="12272"/>
                  </a:lnTo>
                  <a:lnTo>
                    <a:pt x="3293" y="25594"/>
                  </a:lnTo>
                  <a:lnTo>
                    <a:pt x="0" y="41910"/>
                  </a:lnTo>
                  <a:lnTo>
                    <a:pt x="0" y="209550"/>
                  </a:lnTo>
                  <a:lnTo>
                    <a:pt x="3293" y="225860"/>
                  </a:lnTo>
                  <a:lnTo>
                    <a:pt x="12275" y="239182"/>
                  </a:lnTo>
                  <a:lnTo>
                    <a:pt x="25597" y="248165"/>
                  </a:lnTo>
                  <a:lnTo>
                    <a:pt x="41911" y="251460"/>
                  </a:lnTo>
                  <a:lnTo>
                    <a:pt x="240864" y="251460"/>
                  </a:lnTo>
                  <a:lnTo>
                    <a:pt x="257178" y="248165"/>
                  </a:lnTo>
                  <a:lnTo>
                    <a:pt x="270500" y="239182"/>
                  </a:lnTo>
                  <a:lnTo>
                    <a:pt x="279482" y="225860"/>
                  </a:lnTo>
                  <a:lnTo>
                    <a:pt x="282775" y="209550"/>
                  </a:lnTo>
                  <a:lnTo>
                    <a:pt x="282775" y="41910"/>
                  </a:lnTo>
                  <a:lnTo>
                    <a:pt x="279482" y="25594"/>
                  </a:lnTo>
                  <a:lnTo>
                    <a:pt x="270500" y="12272"/>
                  </a:lnTo>
                  <a:lnTo>
                    <a:pt x="257178" y="3292"/>
                  </a:lnTo>
                  <a:lnTo>
                    <a:pt x="240864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2999231" y="2296160"/>
            <a:ext cx="487680" cy="443653"/>
            <a:chOff x="2249423" y="1722120"/>
            <a:chExt cx="365760" cy="332740"/>
          </a:xfrm>
        </p:grpSpPr>
        <p:sp>
          <p:nvSpPr>
            <p:cNvPr id="32" name="object 32"/>
            <p:cNvSpPr/>
            <p:nvPr/>
          </p:nvSpPr>
          <p:spPr>
            <a:xfrm>
              <a:off x="2249423" y="1722120"/>
              <a:ext cx="365760" cy="33223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2290686" y="1739646"/>
              <a:ext cx="283210" cy="251460"/>
            </a:xfrm>
            <a:custGeom>
              <a:avLst/>
              <a:gdLst/>
              <a:ahLst/>
              <a:cxnLst/>
              <a:rect l="l" t="t" r="r" b="b"/>
              <a:pathLst>
                <a:path w="283210" h="251460">
                  <a:moveTo>
                    <a:pt x="240868" y="0"/>
                  </a:moveTo>
                  <a:lnTo>
                    <a:pt x="41910" y="0"/>
                  </a:lnTo>
                  <a:lnTo>
                    <a:pt x="25599" y="3294"/>
                  </a:lnTo>
                  <a:lnTo>
                    <a:pt x="12277" y="12277"/>
                  </a:lnTo>
                  <a:lnTo>
                    <a:pt x="3294" y="25599"/>
                  </a:lnTo>
                  <a:lnTo>
                    <a:pt x="0" y="41909"/>
                  </a:lnTo>
                  <a:lnTo>
                    <a:pt x="0" y="209549"/>
                  </a:lnTo>
                  <a:lnTo>
                    <a:pt x="3294" y="225865"/>
                  </a:lnTo>
                  <a:lnTo>
                    <a:pt x="12277" y="239187"/>
                  </a:lnTo>
                  <a:lnTo>
                    <a:pt x="25599" y="248167"/>
                  </a:lnTo>
                  <a:lnTo>
                    <a:pt x="41910" y="251459"/>
                  </a:lnTo>
                  <a:lnTo>
                    <a:pt x="240868" y="251459"/>
                  </a:lnTo>
                  <a:lnTo>
                    <a:pt x="257183" y="248167"/>
                  </a:lnTo>
                  <a:lnTo>
                    <a:pt x="270505" y="239187"/>
                  </a:lnTo>
                  <a:lnTo>
                    <a:pt x="279485" y="225865"/>
                  </a:lnTo>
                  <a:lnTo>
                    <a:pt x="282778" y="209549"/>
                  </a:lnTo>
                  <a:lnTo>
                    <a:pt x="282778" y="41909"/>
                  </a:lnTo>
                  <a:lnTo>
                    <a:pt x="279485" y="25599"/>
                  </a:lnTo>
                  <a:lnTo>
                    <a:pt x="270505" y="12277"/>
                  </a:lnTo>
                  <a:lnTo>
                    <a:pt x="257183" y="3294"/>
                  </a:lnTo>
                  <a:lnTo>
                    <a:pt x="240868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162760" y="2654376"/>
            <a:ext cx="2031153" cy="12483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220" dirty="0">
                <a:latin typeface="DejaVu Serif"/>
                <a:cs typeface="DejaVu Serif"/>
              </a:rPr>
              <a:t>10 </a:t>
            </a:r>
            <a:r>
              <a:rPr sz="2667" spc="-93" dirty="0">
                <a:latin typeface="Trebuchet MS"/>
                <a:cs typeface="Trebuchet MS"/>
              </a:rPr>
              <a:t>filters</a:t>
            </a:r>
            <a:r>
              <a:rPr sz="2667" spc="-167" dirty="0">
                <a:latin typeface="Trebuchet MS"/>
                <a:cs typeface="Trebuchet MS"/>
              </a:rPr>
              <a:t> </a:t>
            </a:r>
            <a:r>
              <a:rPr sz="2667" spc="-260" dirty="0">
                <a:latin typeface="DejaVu Serif"/>
                <a:cs typeface="DejaVu Serif"/>
              </a:rPr>
              <a:t>5×5</a:t>
            </a:r>
            <a:endParaRPr sz="2667" dirty="0">
              <a:latin typeface="DejaVu Serif"/>
              <a:cs typeface="DejaVu Serif"/>
            </a:endParaRPr>
          </a:p>
          <a:p>
            <a:pPr marL="16933"/>
            <a:r>
              <a:rPr sz="2667" spc="-20" dirty="0">
                <a:latin typeface="Trebuchet MS"/>
                <a:cs typeface="Trebuchet MS"/>
              </a:rPr>
              <a:t>Stride</a:t>
            </a:r>
            <a:r>
              <a:rPr sz="2667" spc="-127" dirty="0">
                <a:latin typeface="Trebuchet MS"/>
                <a:cs typeface="Trebuchet MS"/>
              </a:rPr>
              <a:t> </a:t>
            </a:r>
            <a:r>
              <a:rPr sz="2667" spc="-220" dirty="0">
                <a:latin typeface="DejaVu Serif"/>
                <a:cs typeface="DejaVu Serif"/>
              </a:rPr>
              <a:t>1</a:t>
            </a:r>
            <a:endParaRPr sz="2667" dirty="0">
              <a:latin typeface="DejaVu Serif"/>
              <a:cs typeface="DejaVu Serif"/>
            </a:endParaRPr>
          </a:p>
          <a:p>
            <a:pPr marL="16933"/>
            <a:r>
              <a:rPr sz="2667" spc="100" dirty="0">
                <a:latin typeface="Trebuchet MS"/>
                <a:cs typeface="Trebuchet MS"/>
              </a:rPr>
              <a:t>Pad</a:t>
            </a:r>
            <a:r>
              <a:rPr sz="2667" spc="-147" dirty="0">
                <a:latin typeface="Trebuchet MS"/>
                <a:cs typeface="Trebuchet MS"/>
              </a:rPr>
              <a:t> </a:t>
            </a:r>
            <a:r>
              <a:rPr sz="2667" spc="-220" dirty="0">
                <a:latin typeface="DejaVu Serif"/>
                <a:cs typeface="DejaVu Serif"/>
              </a:rPr>
              <a:t>2</a:t>
            </a:r>
            <a:endParaRPr sz="2667" dirty="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1419225" y="327387"/>
            <a:ext cx="9353127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33" dirty="0"/>
              <a:t>Convolution </a:t>
            </a:r>
            <a:r>
              <a:rPr spc="33" dirty="0"/>
              <a:t>Layers:</a:t>
            </a:r>
            <a:r>
              <a:rPr spc="-513" dirty="0"/>
              <a:t> </a:t>
            </a:r>
            <a:r>
              <a:rPr spc="207" dirty="0"/>
              <a:t>Dimensions</a:t>
            </a:r>
          </a:p>
        </p:txBody>
      </p:sp>
      <p:sp>
        <p:nvSpPr>
          <p:cNvPr id="36" name="object 36"/>
          <p:cNvSpPr/>
          <p:nvPr/>
        </p:nvSpPr>
        <p:spPr>
          <a:xfrm>
            <a:off x="5481404" y="4567173"/>
            <a:ext cx="6512560" cy="1583267"/>
          </a:xfrm>
          <a:custGeom>
            <a:avLst/>
            <a:gdLst/>
            <a:ahLst/>
            <a:cxnLst/>
            <a:rect l="l" t="t" r="r" b="b"/>
            <a:pathLst>
              <a:path w="4884420" h="1187450">
                <a:moveTo>
                  <a:pt x="0" y="0"/>
                </a:moveTo>
                <a:lnTo>
                  <a:pt x="4884292" y="0"/>
                </a:lnTo>
                <a:lnTo>
                  <a:pt x="4884292" y="1187380"/>
                </a:lnTo>
                <a:lnTo>
                  <a:pt x="0" y="118738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 txBox="1"/>
          <p:nvPr/>
        </p:nvSpPr>
        <p:spPr>
          <a:xfrm>
            <a:off x="5603325" y="4728464"/>
            <a:ext cx="1761913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2667" spc="100" dirty="0">
                <a:latin typeface="Trebuchet MS"/>
                <a:cs typeface="Trebuchet MS"/>
              </a:rPr>
              <a:t>Remember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603325" y="5541264"/>
            <a:ext cx="1136225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2667" spc="152" dirty="0">
                <a:latin typeface="Trebuchet MS"/>
                <a:cs typeface="Trebuchet MS"/>
              </a:rPr>
              <a:t>Ou</a:t>
            </a:r>
            <a:r>
              <a:rPr sz="2667" spc="-247" dirty="0">
                <a:latin typeface="Trebuchet MS"/>
                <a:cs typeface="Trebuchet MS"/>
              </a:rPr>
              <a:t>t</a:t>
            </a:r>
            <a:r>
              <a:rPr sz="2667" spc="120" dirty="0">
                <a:latin typeface="Trebuchet MS"/>
                <a:cs typeface="Trebuchet MS"/>
              </a:rPr>
              <a:t>p</a:t>
            </a:r>
            <a:r>
              <a:rPr sz="2667" spc="87" dirty="0">
                <a:latin typeface="Trebuchet MS"/>
                <a:cs typeface="Trebuchet MS"/>
              </a:rPr>
              <a:t>u</a:t>
            </a:r>
            <a:r>
              <a:rPr sz="2667" spc="-247" dirty="0">
                <a:latin typeface="Trebuchet MS"/>
                <a:cs typeface="Trebuchet MS"/>
              </a:rPr>
              <a:t>t</a:t>
            </a:r>
            <a:r>
              <a:rPr sz="2667" spc="-540" dirty="0">
                <a:latin typeface="Trebuchet MS"/>
                <a:cs typeface="Trebuchet MS"/>
              </a:rPr>
              <a:t>: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838933" y="5522027"/>
            <a:ext cx="2209800" cy="558800"/>
          </a:xfrm>
          <a:custGeom>
            <a:avLst/>
            <a:gdLst/>
            <a:ahLst/>
            <a:cxnLst/>
            <a:rect l="l" t="t" r="r" b="b"/>
            <a:pathLst>
              <a:path w="1657350" h="419100">
                <a:moveTo>
                  <a:pt x="94500" y="9918"/>
                </a:moveTo>
                <a:lnTo>
                  <a:pt x="53213" y="29883"/>
                </a:lnTo>
                <a:lnTo>
                  <a:pt x="24498" y="77393"/>
                </a:lnTo>
                <a:lnTo>
                  <a:pt x="6121" y="138531"/>
                </a:lnTo>
                <a:lnTo>
                  <a:pt x="0" y="209346"/>
                </a:lnTo>
                <a:lnTo>
                  <a:pt x="1524" y="245783"/>
                </a:lnTo>
                <a:lnTo>
                  <a:pt x="13779" y="311759"/>
                </a:lnTo>
                <a:lnTo>
                  <a:pt x="37795" y="367461"/>
                </a:lnTo>
                <a:lnTo>
                  <a:pt x="70751" y="406285"/>
                </a:lnTo>
                <a:lnTo>
                  <a:pt x="90411" y="418947"/>
                </a:lnTo>
                <a:lnTo>
                  <a:pt x="94500" y="409028"/>
                </a:lnTo>
                <a:lnTo>
                  <a:pt x="78727" y="396303"/>
                </a:lnTo>
                <a:lnTo>
                  <a:pt x="64795" y="379691"/>
                </a:lnTo>
                <a:lnTo>
                  <a:pt x="42418" y="334860"/>
                </a:lnTo>
                <a:lnTo>
                  <a:pt x="28359" y="277253"/>
                </a:lnTo>
                <a:lnTo>
                  <a:pt x="23685" y="209600"/>
                </a:lnTo>
                <a:lnTo>
                  <a:pt x="24866" y="173951"/>
                </a:lnTo>
                <a:lnTo>
                  <a:pt x="34315" y="110921"/>
                </a:lnTo>
                <a:lnTo>
                  <a:pt x="52933" y="59423"/>
                </a:lnTo>
                <a:lnTo>
                  <a:pt x="78879" y="22618"/>
                </a:lnTo>
                <a:lnTo>
                  <a:pt x="94500" y="9918"/>
                </a:lnTo>
                <a:close/>
              </a:path>
              <a:path w="1657350" h="419100">
                <a:moveTo>
                  <a:pt x="189877" y="407619"/>
                </a:moveTo>
                <a:lnTo>
                  <a:pt x="154038" y="407619"/>
                </a:lnTo>
                <a:lnTo>
                  <a:pt x="154038" y="1219"/>
                </a:lnTo>
                <a:lnTo>
                  <a:pt x="130975" y="1219"/>
                </a:lnTo>
                <a:lnTo>
                  <a:pt x="130975" y="407619"/>
                </a:lnTo>
                <a:lnTo>
                  <a:pt x="130975" y="417779"/>
                </a:lnTo>
                <a:lnTo>
                  <a:pt x="189877" y="417779"/>
                </a:lnTo>
                <a:lnTo>
                  <a:pt x="189877" y="407619"/>
                </a:lnTo>
                <a:close/>
              </a:path>
              <a:path w="1657350" h="419100">
                <a:moveTo>
                  <a:pt x="1016393" y="205892"/>
                </a:moveTo>
                <a:lnTo>
                  <a:pt x="190893" y="205892"/>
                </a:lnTo>
                <a:lnTo>
                  <a:pt x="190893" y="218592"/>
                </a:lnTo>
                <a:lnTo>
                  <a:pt x="1016393" y="218592"/>
                </a:lnTo>
                <a:lnTo>
                  <a:pt x="1016393" y="205892"/>
                </a:lnTo>
                <a:close/>
              </a:path>
              <a:path w="1657350" h="419100">
                <a:moveTo>
                  <a:pt x="1081392" y="1219"/>
                </a:moveTo>
                <a:lnTo>
                  <a:pt x="1057706" y="1219"/>
                </a:lnTo>
                <a:lnTo>
                  <a:pt x="1057706" y="407619"/>
                </a:lnTo>
                <a:lnTo>
                  <a:pt x="1022489" y="407619"/>
                </a:lnTo>
                <a:lnTo>
                  <a:pt x="1022489" y="417779"/>
                </a:lnTo>
                <a:lnTo>
                  <a:pt x="1081392" y="417779"/>
                </a:lnTo>
                <a:lnTo>
                  <a:pt x="1081392" y="407619"/>
                </a:lnTo>
                <a:lnTo>
                  <a:pt x="1081392" y="1219"/>
                </a:lnTo>
                <a:close/>
              </a:path>
              <a:path w="1657350" h="419100">
                <a:moveTo>
                  <a:pt x="1657057" y="209346"/>
                </a:moveTo>
                <a:lnTo>
                  <a:pt x="1650923" y="138531"/>
                </a:lnTo>
                <a:lnTo>
                  <a:pt x="1632559" y="77393"/>
                </a:lnTo>
                <a:lnTo>
                  <a:pt x="1603806" y="29883"/>
                </a:lnTo>
                <a:lnTo>
                  <a:pt x="1566519" y="0"/>
                </a:lnTo>
                <a:lnTo>
                  <a:pt x="1562557" y="9918"/>
                </a:lnTo>
                <a:lnTo>
                  <a:pt x="1578165" y="22618"/>
                </a:lnTo>
                <a:lnTo>
                  <a:pt x="1592021" y="39116"/>
                </a:lnTo>
                <a:lnTo>
                  <a:pt x="1614462" y="83527"/>
                </a:lnTo>
                <a:lnTo>
                  <a:pt x="1628635" y="141058"/>
                </a:lnTo>
                <a:lnTo>
                  <a:pt x="1633372" y="209600"/>
                </a:lnTo>
                <a:lnTo>
                  <a:pt x="1632191" y="244678"/>
                </a:lnTo>
                <a:lnTo>
                  <a:pt x="1622793" y="307314"/>
                </a:lnTo>
                <a:lnTo>
                  <a:pt x="1604276" y="359219"/>
                </a:lnTo>
                <a:lnTo>
                  <a:pt x="1578267" y="396303"/>
                </a:lnTo>
                <a:lnTo>
                  <a:pt x="1562557" y="409028"/>
                </a:lnTo>
                <a:lnTo>
                  <a:pt x="1566519" y="418947"/>
                </a:lnTo>
                <a:lnTo>
                  <a:pt x="1603806" y="389128"/>
                </a:lnTo>
                <a:lnTo>
                  <a:pt x="1632559" y="341312"/>
                </a:lnTo>
                <a:lnTo>
                  <a:pt x="1650923" y="279920"/>
                </a:lnTo>
                <a:lnTo>
                  <a:pt x="1655521" y="245783"/>
                </a:lnTo>
                <a:lnTo>
                  <a:pt x="1657057" y="2093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0" name="object 40"/>
          <p:cNvSpPr txBox="1"/>
          <p:nvPr/>
        </p:nvSpPr>
        <p:spPr>
          <a:xfrm>
            <a:off x="7099554" y="5426795"/>
            <a:ext cx="109135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2000" spc="960" dirty="0">
                <a:latin typeface="DejaVu Sans"/>
                <a:cs typeface="DejaVu Sans"/>
              </a:rPr>
              <a:t>'</a:t>
            </a:r>
            <a:r>
              <a:rPr sz="2000" spc="413" dirty="0">
                <a:latin typeface="DejaVu Sans"/>
                <a:cs typeface="DejaVu Sans"/>
              </a:rPr>
              <a:t>*</a:t>
            </a:r>
            <a:r>
              <a:rPr sz="2000" spc="-433" dirty="0">
                <a:latin typeface="DejaVu Sans"/>
                <a:cs typeface="DejaVu Sans"/>
              </a:rPr>
              <a:t>&amp;</a:t>
            </a:r>
            <a:r>
              <a:rPr sz="2000" spc="-93" dirty="0">
                <a:latin typeface="DejaVu Sans"/>
                <a:cs typeface="DejaVu Sans"/>
              </a:rPr>
              <a:t>⋅</a:t>
            </a:r>
            <a:r>
              <a:rPr sz="2000" spc="667" dirty="0">
                <a:latin typeface="DejaVu Sans"/>
                <a:cs typeface="DejaVu Sans"/>
              </a:rPr>
              <a:t>,</a:t>
            </a:r>
            <a:r>
              <a:rPr sz="2000" spc="-267" dirty="0">
                <a:latin typeface="DejaVu Sans"/>
                <a:cs typeface="DejaVu Sans"/>
              </a:rPr>
              <a:t>#</a:t>
            </a:r>
            <a:r>
              <a:rPr sz="2000" spc="467" dirty="0">
                <a:latin typeface="DejaVu Sans"/>
                <a:cs typeface="DejaVu Sans"/>
              </a:rPr>
              <a:t>(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575972" y="5796619"/>
            <a:ext cx="14054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2000" spc="320" dirty="0">
                <a:latin typeface="DejaVu Sans"/>
                <a:cs typeface="DejaVu Sans"/>
              </a:rPr>
              <a:t>)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393768" y="5541265"/>
            <a:ext cx="99906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  <a:tabLst>
                <a:tab pos="739968" algn="l"/>
              </a:tabLst>
            </a:pPr>
            <a:r>
              <a:rPr sz="2667" spc="-247" dirty="0">
                <a:latin typeface="DejaVu Serif"/>
                <a:cs typeface="DejaVu Serif"/>
              </a:rPr>
              <a:t>+</a:t>
            </a:r>
            <a:r>
              <a:rPr sz="2667" spc="-253" dirty="0">
                <a:latin typeface="DejaVu Serif"/>
                <a:cs typeface="DejaVu Serif"/>
              </a:rPr>
              <a:t> </a:t>
            </a:r>
            <a:r>
              <a:rPr sz="2667" spc="-220" dirty="0">
                <a:latin typeface="DejaVu Serif"/>
                <a:cs typeface="DejaVu Serif"/>
              </a:rPr>
              <a:t>1</a:t>
            </a:r>
            <a:r>
              <a:rPr sz="2667" dirty="0">
                <a:latin typeface="DejaVu Serif"/>
                <a:cs typeface="DejaVu Serif"/>
              </a:rPr>
              <a:t>	</a:t>
            </a:r>
            <a:r>
              <a:rPr sz="2667" spc="-333" dirty="0">
                <a:latin typeface="DejaVu Serif"/>
                <a:cs typeface="DejaVu Serif"/>
              </a:rPr>
              <a:t>×</a:t>
            </a:r>
            <a:endParaRPr sz="2667">
              <a:latin typeface="DejaVu Serif"/>
              <a:cs typeface="DejaVu Seri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9460805" y="5522027"/>
            <a:ext cx="2209800" cy="558800"/>
          </a:xfrm>
          <a:custGeom>
            <a:avLst/>
            <a:gdLst/>
            <a:ahLst/>
            <a:cxnLst/>
            <a:rect l="l" t="t" r="r" b="b"/>
            <a:pathLst>
              <a:path w="1657350" h="419100">
                <a:moveTo>
                  <a:pt x="94500" y="9918"/>
                </a:moveTo>
                <a:lnTo>
                  <a:pt x="53213" y="29883"/>
                </a:lnTo>
                <a:lnTo>
                  <a:pt x="24498" y="77393"/>
                </a:lnTo>
                <a:lnTo>
                  <a:pt x="6121" y="138531"/>
                </a:lnTo>
                <a:lnTo>
                  <a:pt x="0" y="209346"/>
                </a:lnTo>
                <a:lnTo>
                  <a:pt x="1524" y="245783"/>
                </a:lnTo>
                <a:lnTo>
                  <a:pt x="13779" y="311759"/>
                </a:lnTo>
                <a:lnTo>
                  <a:pt x="37795" y="367461"/>
                </a:lnTo>
                <a:lnTo>
                  <a:pt x="70751" y="406285"/>
                </a:lnTo>
                <a:lnTo>
                  <a:pt x="90411" y="418947"/>
                </a:lnTo>
                <a:lnTo>
                  <a:pt x="94500" y="409028"/>
                </a:lnTo>
                <a:lnTo>
                  <a:pt x="78727" y="396303"/>
                </a:lnTo>
                <a:lnTo>
                  <a:pt x="64795" y="379691"/>
                </a:lnTo>
                <a:lnTo>
                  <a:pt x="42418" y="334860"/>
                </a:lnTo>
                <a:lnTo>
                  <a:pt x="28359" y="277253"/>
                </a:lnTo>
                <a:lnTo>
                  <a:pt x="23685" y="209600"/>
                </a:lnTo>
                <a:lnTo>
                  <a:pt x="24866" y="173951"/>
                </a:lnTo>
                <a:lnTo>
                  <a:pt x="34315" y="110921"/>
                </a:lnTo>
                <a:lnTo>
                  <a:pt x="52933" y="59423"/>
                </a:lnTo>
                <a:lnTo>
                  <a:pt x="78879" y="22618"/>
                </a:lnTo>
                <a:lnTo>
                  <a:pt x="94500" y="9918"/>
                </a:lnTo>
                <a:close/>
              </a:path>
              <a:path w="1657350" h="419100">
                <a:moveTo>
                  <a:pt x="189877" y="407619"/>
                </a:moveTo>
                <a:lnTo>
                  <a:pt x="154038" y="407619"/>
                </a:lnTo>
                <a:lnTo>
                  <a:pt x="154038" y="1219"/>
                </a:lnTo>
                <a:lnTo>
                  <a:pt x="130975" y="1219"/>
                </a:lnTo>
                <a:lnTo>
                  <a:pt x="130975" y="407619"/>
                </a:lnTo>
                <a:lnTo>
                  <a:pt x="130975" y="417779"/>
                </a:lnTo>
                <a:lnTo>
                  <a:pt x="189877" y="417779"/>
                </a:lnTo>
                <a:lnTo>
                  <a:pt x="189877" y="407619"/>
                </a:lnTo>
                <a:close/>
              </a:path>
              <a:path w="1657350" h="419100">
                <a:moveTo>
                  <a:pt x="1018489" y="205892"/>
                </a:moveTo>
                <a:lnTo>
                  <a:pt x="192989" y="205892"/>
                </a:lnTo>
                <a:lnTo>
                  <a:pt x="192989" y="218592"/>
                </a:lnTo>
                <a:lnTo>
                  <a:pt x="1018489" y="218592"/>
                </a:lnTo>
                <a:lnTo>
                  <a:pt x="1018489" y="205892"/>
                </a:lnTo>
                <a:close/>
              </a:path>
              <a:path w="1657350" h="419100">
                <a:moveTo>
                  <a:pt x="1081392" y="1219"/>
                </a:moveTo>
                <a:lnTo>
                  <a:pt x="1057706" y="1219"/>
                </a:lnTo>
                <a:lnTo>
                  <a:pt x="1057706" y="407619"/>
                </a:lnTo>
                <a:lnTo>
                  <a:pt x="1022489" y="407619"/>
                </a:lnTo>
                <a:lnTo>
                  <a:pt x="1022489" y="417779"/>
                </a:lnTo>
                <a:lnTo>
                  <a:pt x="1081392" y="417779"/>
                </a:lnTo>
                <a:lnTo>
                  <a:pt x="1081392" y="407619"/>
                </a:lnTo>
                <a:lnTo>
                  <a:pt x="1081392" y="1219"/>
                </a:lnTo>
                <a:close/>
              </a:path>
              <a:path w="1657350" h="419100">
                <a:moveTo>
                  <a:pt x="1657057" y="209346"/>
                </a:moveTo>
                <a:lnTo>
                  <a:pt x="1650923" y="138531"/>
                </a:lnTo>
                <a:lnTo>
                  <a:pt x="1632559" y="77393"/>
                </a:lnTo>
                <a:lnTo>
                  <a:pt x="1603806" y="29883"/>
                </a:lnTo>
                <a:lnTo>
                  <a:pt x="1566519" y="0"/>
                </a:lnTo>
                <a:lnTo>
                  <a:pt x="1562557" y="9918"/>
                </a:lnTo>
                <a:lnTo>
                  <a:pt x="1578165" y="22618"/>
                </a:lnTo>
                <a:lnTo>
                  <a:pt x="1592021" y="39116"/>
                </a:lnTo>
                <a:lnTo>
                  <a:pt x="1614462" y="83527"/>
                </a:lnTo>
                <a:lnTo>
                  <a:pt x="1628635" y="141058"/>
                </a:lnTo>
                <a:lnTo>
                  <a:pt x="1633372" y="209600"/>
                </a:lnTo>
                <a:lnTo>
                  <a:pt x="1632191" y="244678"/>
                </a:lnTo>
                <a:lnTo>
                  <a:pt x="1622793" y="307314"/>
                </a:lnTo>
                <a:lnTo>
                  <a:pt x="1604276" y="359219"/>
                </a:lnTo>
                <a:lnTo>
                  <a:pt x="1578267" y="396303"/>
                </a:lnTo>
                <a:lnTo>
                  <a:pt x="1562557" y="409028"/>
                </a:lnTo>
                <a:lnTo>
                  <a:pt x="1566519" y="418947"/>
                </a:lnTo>
                <a:lnTo>
                  <a:pt x="1603806" y="389128"/>
                </a:lnTo>
                <a:lnTo>
                  <a:pt x="1632559" y="341312"/>
                </a:lnTo>
                <a:lnTo>
                  <a:pt x="1650923" y="279920"/>
                </a:lnTo>
                <a:lnTo>
                  <a:pt x="1655521" y="245783"/>
                </a:lnTo>
                <a:lnTo>
                  <a:pt x="1657057" y="2093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4" name="object 44"/>
          <p:cNvSpPr txBox="1"/>
          <p:nvPr/>
        </p:nvSpPr>
        <p:spPr>
          <a:xfrm>
            <a:off x="9721426" y="5426795"/>
            <a:ext cx="109135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2000" spc="960" dirty="0">
                <a:latin typeface="DejaVu Sans"/>
                <a:cs typeface="DejaVu Sans"/>
              </a:rPr>
              <a:t>'</a:t>
            </a:r>
            <a:r>
              <a:rPr sz="2000" spc="413" dirty="0">
                <a:latin typeface="DejaVu Sans"/>
                <a:cs typeface="DejaVu Sans"/>
              </a:rPr>
              <a:t>*</a:t>
            </a:r>
            <a:r>
              <a:rPr sz="2000" spc="-433" dirty="0">
                <a:latin typeface="DejaVu Sans"/>
                <a:cs typeface="DejaVu Sans"/>
              </a:rPr>
              <a:t>&amp;</a:t>
            </a:r>
            <a:r>
              <a:rPr sz="2000" spc="-93" dirty="0">
                <a:latin typeface="DejaVu Sans"/>
                <a:cs typeface="DejaVu Sans"/>
              </a:rPr>
              <a:t>⋅</a:t>
            </a:r>
            <a:r>
              <a:rPr sz="2000" spc="667" dirty="0">
                <a:latin typeface="DejaVu Sans"/>
                <a:cs typeface="DejaVu Sans"/>
              </a:rPr>
              <a:t>,</a:t>
            </a:r>
            <a:r>
              <a:rPr sz="2000" spc="-267" dirty="0">
                <a:latin typeface="DejaVu Sans"/>
                <a:cs typeface="DejaVu Sans"/>
              </a:rPr>
              <a:t>#</a:t>
            </a:r>
            <a:r>
              <a:rPr sz="2000" spc="467" dirty="0">
                <a:latin typeface="DejaVu Sans"/>
                <a:cs typeface="DejaVu Sans"/>
              </a:rPr>
              <a:t>(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197845" y="5796619"/>
            <a:ext cx="14054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2000" spc="320" dirty="0">
                <a:latin typeface="DejaVu Sans"/>
                <a:cs typeface="DejaVu Sans"/>
              </a:rPr>
              <a:t>)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1015642" y="5541265"/>
            <a:ext cx="53424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2667" spc="-247" dirty="0">
                <a:latin typeface="DejaVu Serif"/>
                <a:cs typeface="DejaVu Serif"/>
              </a:rPr>
              <a:t>+</a:t>
            </a:r>
            <a:r>
              <a:rPr sz="2667" spc="-360" dirty="0">
                <a:latin typeface="DejaVu Serif"/>
                <a:cs typeface="DejaVu Serif"/>
              </a:rPr>
              <a:t> </a:t>
            </a:r>
            <a:r>
              <a:rPr sz="2667" spc="-220" dirty="0">
                <a:latin typeface="DejaVu Serif"/>
                <a:cs typeface="DejaVu Serif"/>
              </a:rPr>
              <a:t>1</a:t>
            </a:r>
            <a:endParaRPr sz="2667">
              <a:latin typeface="DejaVu Serif"/>
              <a:cs typeface="DejaVu Serif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9339072" y="946912"/>
            <a:ext cx="2650067" cy="2869353"/>
            <a:chOff x="7004304" y="710183"/>
            <a:chExt cx="1987550" cy="2152015"/>
          </a:xfrm>
        </p:grpSpPr>
        <p:sp>
          <p:nvSpPr>
            <p:cNvPr id="48" name="object 48"/>
            <p:cNvSpPr/>
            <p:nvPr/>
          </p:nvSpPr>
          <p:spPr>
            <a:xfrm>
              <a:off x="7900416" y="710183"/>
              <a:ext cx="1091183" cy="215188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7004304" y="1615439"/>
              <a:ext cx="886968" cy="60960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7050290" y="1646186"/>
              <a:ext cx="791845" cy="502920"/>
            </a:xfrm>
            <a:custGeom>
              <a:avLst/>
              <a:gdLst/>
              <a:ahLst/>
              <a:cxnLst/>
              <a:rect l="l" t="t" r="r" b="b"/>
              <a:pathLst>
                <a:path w="791845" h="502919">
                  <a:moveTo>
                    <a:pt x="539915" y="0"/>
                  </a:moveTo>
                  <a:lnTo>
                    <a:pt x="539915" y="176707"/>
                  </a:lnTo>
                  <a:lnTo>
                    <a:pt x="0" y="176707"/>
                  </a:lnTo>
                  <a:lnTo>
                    <a:pt x="0" y="326097"/>
                  </a:lnTo>
                  <a:lnTo>
                    <a:pt x="539915" y="326097"/>
                  </a:lnTo>
                  <a:lnTo>
                    <a:pt x="539915" y="502793"/>
                  </a:lnTo>
                  <a:lnTo>
                    <a:pt x="791311" y="251396"/>
                  </a:lnTo>
                  <a:lnTo>
                    <a:pt x="539915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7050290" y="1646186"/>
              <a:ext cx="791845" cy="502920"/>
            </a:xfrm>
            <a:custGeom>
              <a:avLst/>
              <a:gdLst/>
              <a:ahLst/>
              <a:cxnLst/>
              <a:rect l="l" t="t" r="r" b="b"/>
              <a:pathLst>
                <a:path w="791845" h="502919">
                  <a:moveTo>
                    <a:pt x="0" y="176696"/>
                  </a:moveTo>
                  <a:lnTo>
                    <a:pt x="539915" y="176696"/>
                  </a:lnTo>
                  <a:lnTo>
                    <a:pt x="539915" y="0"/>
                  </a:lnTo>
                  <a:lnTo>
                    <a:pt x="791306" y="251391"/>
                  </a:lnTo>
                  <a:lnTo>
                    <a:pt x="539915" y="502783"/>
                  </a:lnTo>
                  <a:lnTo>
                    <a:pt x="539915" y="326087"/>
                  </a:lnTo>
                  <a:lnTo>
                    <a:pt x="0" y="326087"/>
                  </a:lnTo>
                  <a:lnTo>
                    <a:pt x="0" y="176696"/>
                  </a:lnTo>
                  <a:close/>
                </a:path>
              </a:pathLst>
            </a:custGeom>
            <a:ln w="9525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9274013" y="2779097"/>
            <a:ext cx="1207347" cy="7685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10</a:t>
            </a:r>
            <a:r>
              <a:rPr sz="2400" spc="-300" dirty="0">
                <a:latin typeface="DejaVu Serif"/>
                <a:cs typeface="DejaVu Serif"/>
              </a:rPr>
              <a:t> </a:t>
            </a:r>
            <a:r>
              <a:rPr sz="2400" spc="-320" dirty="0">
                <a:latin typeface="DejaVu Serif"/>
                <a:cs typeface="DejaVu Serif"/>
              </a:rPr>
              <a:t>Gilters</a:t>
            </a:r>
            <a:endParaRPr sz="2400">
              <a:latin typeface="DejaVu Serif"/>
              <a:cs typeface="DejaVu Serif"/>
            </a:endParaRPr>
          </a:p>
          <a:p>
            <a:pPr marL="16933">
              <a:spcBef>
                <a:spcPts val="60"/>
              </a:spcBef>
            </a:pPr>
            <a:r>
              <a:rPr sz="2400" spc="-240" dirty="0">
                <a:latin typeface="DejaVu Serif"/>
                <a:cs typeface="DejaVu Serif"/>
              </a:rPr>
              <a:t>5×5×3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790687" y="1146048"/>
            <a:ext cx="1450848" cy="287324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4" name="object 54"/>
          <p:cNvSpPr txBox="1"/>
          <p:nvPr/>
        </p:nvSpPr>
        <p:spPr>
          <a:xfrm>
            <a:off x="8703513" y="3526874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1181503" y="6542023"/>
            <a:ext cx="33020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1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64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14587" y="1228645"/>
            <a:ext cx="8966200" cy="1445695"/>
          </a:xfrm>
          <a:prstGeom prst="rect">
            <a:avLst/>
          </a:prstGeom>
        </p:spPr>
        <p:txBody>
          <a:bodyPr vert="horz" wrap="square" lIns="0" tIns="62653" rIns="0" bIns="0" rtlCol="0">
            <a:spAutoFit/>
          </a:bodyPr>
          <a:lstStyle/>
          <a:p>
            <a:pPr marL="16933">
              <a:spcBef>
                <a:spcPts val="493"/>
              </a:spcBef>
            </a:pPr>
            <a:r>
              <a:rPr sz="3333" spc="87" dirty="0">
                <a:latin typeface="Trebuchet MS"/>
                <a:cs typeface="Trebuchet MS"/>
              </a:rPr>
              <a:t>Example</a:t>
            </a:r>
            <a:endParaRPr sz="3333">
              <a:latin typeface="Trebuchet MS"/>
              <a:cs typeface="Trebuchet MS"/>
            </a:endParaRPr>
          </a:p>
          <a:p>
            <a:pPr marR="6773" algn="r">
              <a:spcBef>
                <a:spcPts val="260"/>
              </a:spcBef>
            </a:pPr>
            <a:r>
              <a:rPr sz="2400" spc="-200" dirty="0">
                <a:latin typeface="DejaVu Serif"/>
                <a:cs typeface="DejaVu Serif"/>
              </a:rPr>
              <a:t>32</a:t>
            </a:r>
            <a:endParaRPr sz="2400">
              <a:latin typeface="DejaVu Serif"/>
              <a:cs typeface="DejaVu Serif"/>
            </a:endParaRPr>
          </a:p>
          <a:p>
            <a:pPr marL="376757">
              <a:spcBef>
                <a:spcPts val="440"/>
              </a:spcBef>
            </a:pPr>
            <a:r>
              <a:rPr sz="2667" spc="-27" dirty="0">
                <a:latin typeface="Trebuchet MS"/>
                <a:cs typeface="Trebuchet MS"/>
              </a:rPr>
              <a:t>Input </a:t>
            </a:r>
            <a:r>
              <a:rPr sz="2667" spc="-33" dirty="0">
                <a:latin typeface="Trebuchet MS"/>
                <a:cs typeface="Trebuchet MS"/>
              </a:rPr>
              <a:t>image:</a:t>
            </a:r>
            <a:r>
              <a:rPr sz="2667" spc="-220" dirty="0">
                <a:latin typeface="Trebuchet MS"/>
                <a:cs typeface="Trebuchet MS"/>
              </a:rPr>
              <a:t> </a:t>
            </a:r>
            <a:r>
              <a:rPr sz="2667" spc="-253" dirty="0">
                <a:latin typeface="DejaVu Serif"/>
                <a:cs typeface="DejaVu Serif"/>
              </a:rPr>
              <a:t>32×32×3</a:t>
            </a:r>
            <a:endParaRPr sz="2667">
              <a:latin typeface="DejaVu Serif"/>
              <a:cs typeface="DejaVu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07129" y="3908890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3D791978-C00D-4758-B326-DD4F9F71AEE7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6275" r="7449" b="54510"/>
          <a:stretch/>
        </p:blipFill>
        <p:spPr>
          <a:xfrm>
            <a:off x="6861471" y="5279124"/>
            <a:ext cx="4937388" cy="8157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4367" y="5547360"/>
            <a:ext cx="487680" cy="447040"/>
            <a:chOff x="1255775" y="4160520"/>
            <a:chExt cx="365760" cy="335280"/>
          </a:xfrm>
        </p:grpSpPr>
        <p:sp>
          <p:nvSpPr>
            <p:cNvPr id="3" name="object 3"/>
            <p:cNvSpPr/>
            <p:nvPr/>
          </p:nvSpPr>
          <p:spPr>
            <a:xfrm>
              <a:off x="1255775" y="4160520"/>
              <a:ext cx="365759" cy="3352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1296187" y="4180522"/>
              <a:ext cx="283210" cy="251460"/>
            </a:xfrm>
            <a:custGeom>
              <a:avLst/>
              <a:gdLst/>
              <a:ahLst/>
              <a:cxnLst/>
              <a:rect l="l" t="t" r="r" b="b"/>
              <a:pathLst>
                <a:path w="283209" h="251460">
                  <a:moveTo>
                    <a:pt x="240868" y="0"/>
                  </a:moveTo>
                  <a:lnTo>
                    <a:pt x="41922" y="0"/>
                  </a:lnTo>
                  <a:lnTo>
                    <a:pt x="25604" y="3293"/>
                  </a:lnTo>
                  <a:lnTo>
                    <a:pt x="12279" y="12274"/>
                  </a:lnTo>
                  <a:lnTo>
                    <a:pt x="3294" y="25596"/>
                  </a:lnTo>
                  <a:lnTo>
                    <a:pt x="0" y="41909"/>
                  </a:lnTo>
                  <a:lnTo>
                    <a:pt x="0" y="209548"/>
                  </a:lnTo>
                  <a:lnTo>
                    <a:pt x="3294" y="225862"/>
                  </a:lnTo>
                  <a:lnTo>
                    <a:pt x="12279" y="239184"/>
                  </a:lnTo>
                  <a:lnTo>
                    <a:pt x="25604" y="248166"/>
                  </a:lnTo>
                  <a:lnTo>
                    <a:pt x="41922" y="251459"/>
                  </a:lnTo>
                  <a:lnTo>
                    <a:pt x="240868" y="251459"/>
                  </a:lnTo>
                  <a:lnTo>
                    <a:pt x="257183" y="248166"/>
                  </a:lnTo>
                  <a:lnTo>
                    <a:pt x="270505" y="239184"/>
                  </a:lnTo>
                  <a:lnTo>
                    <a:pt x="279485" y="225862"/>
                  </a:lnTo>
                  <a:lnTo>
                    <a:pt x="282778" y="209548"/>
                  </a:lnTo>
                  <a:lnTo>
                    <a:pt x="282778" y="41909"/>
                  </a:lnTo>
                  <a:lnTo>
                    <a:pt x="279485" y="25596"/>
                  </a:lnTo>
                  <a:lnTo>
                    <a:pt x="270505" y="12274"/>
                  </a:lnTo>
                  <a:lnTo>
                    <a:pt x="257183" y="3293"/>
                  </a:lnTo>
                  <a:lnTo>
                    <a:pt x="240868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174953" y="5556656"/>
            <a:ext cx="487680" cy="443653"/>
            <a:chOff x="1731264" y="4160520"/>
            <a:chExt cx="365760" cy="332740"/>
          </a:xfrm>
        </p:grpSpPr>
        <p:sp>
          <p:nvSpPr>
            <p:cNvPr id="6" name="object 6"/>
            <p:cNvSpPr/>
            <p:nvPr/>
          </p:nvSpPr>
          <p:spPr>
            <a:xfrm>
              <a:off x="1731264" y="4160520"/>
              <a:ext cx="365760" cy="3322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1771840" y="4177615"/>
              <a:ext cx="283210" cy="251460"/>
            </a:xfrm>
            <a:custGeom>
              <a:avLst/>
              <a:gdLst/>
              <a:ahLst/>
              <a:cxnLst/>
              <a:rect l="l" t="t" r="r" b="b"/>
              <a:pathLst>
                <a:path w="283210" h="251460">
                  <a:moveTo>
                    <a:pt x="240868" y="0"/>
                  </a:moveTo>
                  <a:lnTo>
                    <a:pt x="41910" y="0"/>
                  </a:lnTo>
                  <a:lnTo>
                    <a:pt x="25599" y="3293"/>
                  </a:lnTo>
                  <a:lnTo>
                    <a:pt x="12277" y="12275"/>
                  </a:lnTo>
                  <a:lnTo>
                    <a:pt x="3294" y="25596"/>
                  </a:lnTo>
                  <a:lnTo>
                    <a:pt x="0" y="41909"/>
                  </a:lnTo>
                  <a:lnTo>
                    <a:pt x="0" y="209548"/>
                  </a:lnTo>
                  <a:lnTo>
                    <a:pt x="3294" y="225862"/>
                  </a:lnTo>
                  <a:lnTo>
                    <a:pt x="12277" y="239184"/>
                  </a:lnTo>
                  <a:lnTo>
                    <a:pt x="25599" y="248166"/>
                  </a:lnTo>
                  <a:lnTo>
                    <a:pt x="41910" y="251459"/>
                  </a:lnTo>
                  <a:lnTo>
                    <a:pt x="240868" y="251459"/>
                  </a:lnTo>
                  <a:lnTo>
                    <a:pt x="257178" y="248166"/>
                  </a:lnTo>
                  <a:lnTo>
                    <a:pt x="270500" y="239184"/>
                  </a:lnTo>
                  <a:lnTo>
                    <a:pt x="279483" y="225862"/>
                  </a:lnTo>
                  <a:lnTo>
                    <a:pt x="282778" y="209548"/>
                  </a:lnTo>
                  <a:lnTo>
                    <a:pt x="282778" y="41909"/>
                  </a:lnTo>
                  <a:lnTo>
                    <a:pt x="279483" y="25596"/>
                  </a:lnTo>
                  <a:lnTo>
                    <a:pt x="270500" y="12275"/>
                  </a:lnTo>
                  <a:lnTo>
                    <a:pt x="257178" y="3293"/>
                  </a:lnTo>
                  <a:lnTo>
                    <a:pt x="240868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906111" y="5140960"/>
            <a:ext cx="812800" cy="447040"/>
            <a:chOff x="2941320" y="3855720"/>
            <a:chExt cx="609600" cy="335280"/>
          </a:xfrm>
        </p:grpSpPr>
        <p:sp>
          <p:nvSpPr>
            <p:cNvPr id="9" name="object 9"/>
            <p:cNvSpPr/>
            <p:nvPr/>
          </p:nvSpPr>
          <p:spPr>
            <a:xfrm>
              <a:off x="2941320" y="3855720"/>
              <a:ext cx="283463" cy="335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983026" y="3875661"/>
              <a:ext cx="199796" cy="2514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267456" y="3855720"/>
              <a:ext cx="283463" cy="3352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308350" y="3875661"/>
              <a:ext cx="199796" cy="2514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474719" y="5140960"/>
            <a:ext cx="378460" cy="447040"/>
            <a:chOff x="2606039" y="3855720"/>
            <a:chExt cx="283845" cy="335280"/>
          </a:xfrm>
        </p:grpSpPr>
        <p:sp>
          <p:nvSpPr>
            <p:cNvPr id="14" name="object 14"/>
            <p:cNvSpPr/>
            <p:nvPr/>
          </p:nvSpPr>
          <p:spPr>
            <a:xfrm>
              <a:off x="2606039" y="3855720"/>
              <a:ext cx="283463" cy="3352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648178" y="3875661"/>
              <a:ext cx="199796" cy="2514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953847" y="5172608"/>
            <a:ext cx="487680" cy="447040"/>
            <a:chOff x="4206240" y="3855720"/>
            <a:chExt cx="365760" cy="335280"/>
          </a:xfrm>
        </p:grpSpPr>
        <p:sp>
          <p:nvSpPr>
            <p:cNvPr id="17" name="object 17"/>
            <p:cNvSpPr/>
            <p:nvPr/>
          </p:nvSpPr>
          <p:spPr>
            <a:xfrm>
              <a:off x="4206240" y="3855720"/>
              <a:ext cx="365760" cy="33528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246321" y="3875661"/>
              <a:ext cx="283210" cy="251460"/>
            </a:xfrm>
            <a:custGeom>
              <a:avLst/>
              <a:gdLst/>
              <a:ahLst/>
              <a:cxnLst/>
              <a:rect l="l" t="t" r="r" b="b"/>
              <a:pathLst>
                <a:path w="283210" h="251460">
                  <a:moveTo>
                    <a:pt x="240855" y="0"/>
                  </a:moveTo>
                  <a:lnTo>
                    <a:pt x="41910" y="0"/>
                  </a:lnTo>
                  <a:lnTo>
                    <a:pt x="25594" y="3293"/>
                  </a:lnTo>
                  <a:lnTo>
                    <a:pt x="12272" y="12275"/>
                  </a:lnTo>
                  <a:lnTo>
                    <a:pt x="3292" y="25596"/>
                  </a:lnTo>
                  <a:lnTo>
                    <a:pt x="0" y="41909"/>
                  </a:lnTo>
                  <a:lnTo>
                    <a:pt x="0" y="209548"/>
                  </a:lnTo>
                  <a:lnTo>
                    <a:pt x="3292" y="225862"/>
                  </a:lnTo>
                  <a:lnTo>
                    <a:pt x="12272" y="239184"/>
                  </a:lnTo>
                  <a:lnTo>
                    <a:pt x="25594" y="248166"/>
                  </a:lnTo>
                  <a:lnTo>
                    <a:pt x="41910" y="251459"/>
                  </a:lnTo>
                  <a:lnTo>
                    <a:pt x="240855" y="251459"/>
                  </a:lnTo>
                  <a:lnTo>
                    <a:pt x="257171" y="248166"/>
                  </a:lnTo>
                  <a:lnTo>
                    <a:pt x="270492" y="239184"/>
                  </a:lnTo>
                  <a:lnTo>
                    <a:pt x="279472" y="225862"/>
                  </a:lnTo>
                  <a:lnTo>
                    <a:pt x="282765" y="209548"/>
                  </a:lnTo>
                  <a:lnTo>
                    <a:pt x="282765" y="41909"/>
                  </a:lnTo>
                  <a:lnTo>
                    <a:pt x="279472" y="25596"/>
                  </a:lnTo>
                  <a:lnTo>
                    <a:pt x="270492" y="12275"/>
                  </a:lnTo>
                  <a:lnTo>
                    <a:pt x="257171" y="3293"/>
                  </a:lnTo>
                  <a:lnTo>
                    <a:pt x="240855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060703" y="2694431"/>
            <a:ext cx="487680" cy="447040"/>
            <a:chOff x="795527" y="2020823"/>
            <a:chExt cx="365760" cy="335280"/>
          </a:xfrm>
        </p:grpSpPr>
        <p:sp>
          <p:nvSpPr>
            <p:cNvPr id="20" name="object 20"/>
            <p:cNvSpPr/>
            <p:nvPr/>
          </p:nvSpPr>
          <p:spPr>
            <a:xfrm>
              <a:off x="795527" y="2020823"/>
              <a:ext cx="365759" cy="3352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838117" y="2039010"/>
              <a:ext cx="283210" cy="251460"/>
            </a:xfrm>
            <a:custGeom>
              <a:avLst/>
              <a:gdLst/>
              <a:ahLst/>
              <a:cxnLst/>
              <a:rect l="l" t="t" r="r" b="b"/>
              <a:pathLst>
                <a:path w="283209" h="251460">
                  <a:moveTo>
                    <a:pt x="240865" y="0"/>
                  </a:moveTo>
                  <a:lnTo>
                    <a:pt x="41911" y="0"/>
                  </a:lnTo>
                  <a:lnTo>
                    <a:pt x="25597" y="3292"/>
                  </a:lnTo>
                  <a:lnTo>
                    <a:pt x="12275" y="12272"/>
                  </a:lnTo>
                  <a:lnTo>
                    <a:pt x="3293" y="25594"/>
                  </a:lnTo>
                  <a:lnTo>
                    <a:pt x="0" y="41910"/>
                  </a:lnTo>
                  <a:lnTo>
                    <a:pt x="0" y="209550"/>
                  </a:lnTo>
                  <a:lnTo>
                    <a:pt x="3293" y="225860"/>
                  </a:lnTo>
                  <a:lnTo>
                    <a:pt x="12275" y="239182"/>
                  </a:lnTo>
                  <a:lnTo>
                    <a:pt x="25597" y="248165"/>
                  </a:lnTo>
                  <a:lnTo>
                    <a:pt x="41911" y="251460"/>
                  </a:lnTo>
                  <a:lnTo>
                    <a:pt x="240865" y="251460"/>
                  </a:lnTo>
                  <a:lnTo>
                    <a:pt x="257179" y="248165"/>
                  </a:lnTo>
                  <a:lnTo>
                    <a:pt x="270501" y="239182"/>
                  </a:lnTo>
                  <a:lnTo>
                    <a:pt x="279483" y="225860"/>
                  </a:lnTo>
                  <a:lnTo>
                    <a:pt x="282776" y="209550"/>
                  </a:lnTo>
                  <a:lnTo>
                    <a:pt x="282776" y="41910"/>
                  </a:lnTo>
                  <a:lnTo>
                    <a:pt x="279483" y="25594"/>
                  </a:lnTo>
                  <a:lnTo>
                    <a:pt x="270501" y="12272"/>
                  </a:lnTo>
                  <a:lnTo>
                    <a:pt x="257179" y="3292"/>
                  </a:lnTo>
                  <a:lnTo>
                    <a:pt x="240865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2373377" y="2698496"/>
            <a:ext cx="378460" cy="443653"/>
            <a:chOff x="1780032" y="2023872"/>
            <a:chExt cx="283845" cy="332740"/>
          </a:xfrm>
        </p:grpSpPr>
        <p:sp>
          <p:nvSpPr>
            <p:cNvPr id="23" name="object 23"/>
            <p:cNvSpPr/>
            <p:nvPr/>
          </p:nvSpPr>
          <p:spPr>
            <a:xfrm>
              <a:off x="1780032" y="2023872"/>
              <a:ext cx="283463" cy="33223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822221" y="2041575"/>
              <a:ext cx="199783" cy="25146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2836673" y="2682239"/>
            <a:ext cx="378460" cy="447040"/>
            <a:chOff x="2127504" y="2011679"/>
            <a:chExt cx="283845" cy="335280"/>
          </a:xfrm>
        </p:grpSpPr>
        <p:sp>
          <p:nvSpPr>
            <p:cNvPr id="26" name="object 26"/>
            <p:cNvSpPr/>
            <p:nvPr/>
          </p:nvSpPr>
          <p:spPr>
            <a:xfrm>
              <a:off x="2127504" y="2011679"/>
              <a:ext cx="283463" cy="33528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170303" y="2031390"/>
              <a:ext cx="199796" cy="2514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769830" y="2251456"/>
            <a:ext cx="378460" cy="447040"/>
            <a:chOff x="3172967" y="1709927"/>
            <a:chExt cx="283845" cy="335280"/>
          </a:xfrm>
        </p:grpSpPr>
        <p:sp>
          <p:nvSpPr>
            <p:cNvPr id="29" name="object 29"/>
            <p:cNvSpPr/>
            <p:nvPr/>
          </p:nvSpPr>
          <p:spPr>
            <a:xfrm>
              <a:off x="3172967" y="1709927"/>
              <a:ext cx="283464" cy="33528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215043" y="1729117"/>
              <a:ext cx="199783" cy="25145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205908" y="2647157"/>
            <a:ext cx="2031153" cy="12483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220" dirty="0">
                <a:latin typeface="DejaVu Serif"/>
                <a:cs typeface="DejaVu Serif"/>
              </a:rPr>
              <a:t>10 </a:t>
            </a:r>
            <a:r>
              <a:rPr sz="2667" spc="-93" dirty="0">
                <a:latin typeface="Trebuchet MS"/>
                <a:cs typeface="Trebuchet MS"/>
              </a:rPr>
              <a:t>filters</a:t>
            </a:r>
            <a:r>
              <a:rPr sz="2667" spc="-167" dirty="0">
                <a:latin typeface="Trebuchet MS"/>
                <a:cs typeface="Trebuchet MS"/>
              </a:rPr>
              <a:t> </a:t>
            </a:r>
            <a:r>
              <a:rPr sz="2667" spc="-260" dirty="0">
                <a:latin typeface="DejaVu Serif"/>
                <a:cs typeface="DejaVu Serif"/>
              </a:rPr>
              <a:t>5</a:t>
            </a:r>
            <a:r>
              <a:rPr lang="de-DE" sz="2667" spc="-260" dirty="0">
                <a:latin typeface="DejaVu Serif"/>
                <a:cs typeface="DejaVu Serif"/>
              </a:rPr>
              <a:t>  </a:t>
            </a:r>
            <a:r>
              <a:rPr sz="2667" spc="-260" dirty="0">
                <a:latin typeface="DejaVu Serif"/>
                <a:cs typeface="DejaVu Serif"/>
              </a:rPr>
              <a:t>×</a:t>
            </a:r>
            <a:r>
              <a:rPr lang="de-DE" sz="2667" spc="-260" dirty="0">
                <a:latin typeface="DejaVu Serif"/>
                <a:cs typeface="DejaVu Serif"/>
              </a:rPr>
              <a:t>   </a:t>
            </a:r>
            <a:r>
              <a:rPr sz="2667" spc="-260" dirty="0">
                <a:latin typeface="DejaVu Serif"/>
                <a:cs typeface="DejaVu Serif"/>
              </a:rPr>
              <a:t>5</a:t>
            </a:r>
            <a:endParaRPr sz="2667" dirty="0">
              <a:latin typeface="DejaVu Serif"/>
              <a:cs typeface="DejaVu Serif"/>
            </a:endParaRPr>
          </a:p>
          <a:p>
            <a:pPr marL="16933"/>
            <a:r>
              <a:rPr sz="2667" spc="-20" dirty="0">
                <a:latin typeface="Trebuchet MS"/>
                <a:cs typeface="Trebuchet MS"/>
              </a:rPr>
              <a:t>Stride</a:t>
            </a:r>
            <a:r>
              <a:rPr sz="2667" spc="-127" dirty="0">
                <a:latin typeface="Trebuchet MS"/>
                <a:cs typeface="Trebuchet MS"/>
              </a:rPr>
              <a:t> </a:t>
            </a:r>
            <a:r>
              <a:rPr sz="2667" spc="-220" dirty="0">
                <a:latin typeface="DejaVu Serif"/>
                <a:cs typeface="DejaVu Serif"/>
              </a:rPr>
              <a:t>1</a:t>
            </a:r>
            <a:endParaRPr sz="2667" dirty="0">
              <a:latin typeface="DejaVu Serif"/>
              <a:cs typeface="DejaVu Serif"/>
            </a:endParaRPr>
          </a:p>
          <a:p>
            <a:pPr marL="16933"/>
            <a:r>
              <a:rPr sz="2667" spc="100" dirty="0">
                <a:latin typeface="Trebuchet MS"/>
                <a:cs typeface="Trebuchet MS"/>
              </a:rPr>
              <a:t>Pad</a:t>
            </a:r>
            <a:r>
              <a:rPr sz="2667" spc="-147" dirty="0">
                <a:latin typeface="Trebuchet MS"/>
                <a:cs typeface="Trebuchet MS"/>
              </a:rPr>
              <a:t> </a:t>
            </a:r>
            <a:r>
              <a:rPr sz="2667" spc="-220" dirty="0">
                <a:latin typeface="DejaVu Serif"/>
                <a:cs typeface="DejaVu Serif"/>
              </a:rPr>
              <a:t>2</a:t>
            </a:r>
            <a:endParaRPr sz="2667" dirty="0">
              <a:latin typeface="DejaVu Serif"/>
              <a:cs typeface="DejaVu Serif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1419225" y="327387"/>
            <a:ext cx="9353127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33" dirty="0"/>
              <a:t>Convolution </a:t>
            </a:r>
            <a:r>
              <a:rPr spc="33" dirty="0"/>
              <a:t>Layers:</a:t>
            </a:r>
            <a:r>
              <a:rPr spc="-513" dirty="0"/>
              <a:t> </a:t>
            </a:r>
            <a:r>
              <a:rPr spc="207" dirty="0"/>
              <a:t>Dimensions</a:t>
            </a:r>
          </a:p>
        </p:txBody>
      </p:sp>
      <p:grpSp>
        <p:nvGrpSpPr>
          <p:cNvPr id="33" name="object 33"/>
          <p:cNvGrpSpPr/>
          <p:nvPr/>
        </p:nvGrpSpPr>
        <p:grpSpPr>
          <a:xfrm>
            <a:off x="9339072" y="946912"/>
            <a:ext cx="2650067" cy="2869353"/>
            <a:chOff x="7004304" y="710183"/>
            <a:chExt cx="1987550" cy="2152015"/>
          </a:xfrm>
        </p:grpSpPr>
        <p:sp>
          <p:nvSpPr>
            <p:cNvPr id="34" name="object 34"/>
            <p:cNvSpPr/>
            <p:nvPr/>
          </p:nvSpPr>
          <p:spPr>
            <a:xfrm>
              <a:off x="7900416" y="710183"/>
              <a:ext cx="1091183" cy="215188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7004304" y="1615439"/>
              <a:ext cx="886968" cy="6096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7050290" y="1646186"/>
              <a:ext cx="791845" cy="502920"/>
            </a:xfrm>
            <a:custGeom>
              <a:avLst/>
              <a:gdLst/>
              <a:ahLst/>
              <a:cxnLst/>
              <a:rect l="l" t="t" r="r" b="b"/>
              <a:pathLst>
                <a:path w="791845" h="502919">
                  <a:moveTo>
                    <a:pt x="539915" y="0"/>
                  </a:moveTo>
                  <a:lnTo>
                    <a:pt x="539915" y="176707"/>
                  </a:lnTo>
                  <a:lnTo>
                    <a:pt x="0" y="176707"/>
                  </a:lnTo>
                  <a:lnTo>
                    <a:pt x="0" y="326097"/>
                  </a:lnTo>
                  <a:lnTo>
                    <a:pt x="539915" y="326097"/>
                  </a:lnTo>
                  <a:lnTo>
                    <a:pt x="539915" y="502793"/>
                  </a:lnTo>
                  <a:lnTo>
                    <a:pt x="791311" y="251396"/>
                  </a:lnTo>
                  <a:lnTo>
                    <a:pt x="539915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7050290" y="1646186"/>
              <a:ext cx="791845" cy="502920"/>
            </a:xfrm>
            <a:custGeom>
              <a:avLst/>
              <a:gdLst/>
              <a:ahLst/>
              <a:cxnLst/>
              <a:rect l="l" t="t" r="r" b="b"/>
              <a:pathLst>
                <a:path w="791845" h="502919">
                  <a:moveTo>
                    <a:pt x="0" y="176696"/>
                  </a:moveTo>
                  <a:lnTo>
                    <a:pt x="539915" y="176696"/>
                  </a:lnTo>
                  <a:lnTo>
                    <a:pt x="539915" y="0"/>
                  </a:lnTo>
                  <a:lnTo>
                    <a:pt x="791306" y="251391"/>
                  </a:lnTo>
                  <a:lnTo>
                    <a:pt x="539915" y="502783"/>
                  </a:lnTo>
                  <a:lnTo>
                    <a:pt x="539915" y="326087"/>
                  </a:lnTo>
                  <a:lnTo>
                    <a:pt x="0" y="326087"/>
                  </a:lnTo>
                  <a:lnTo>
                    <a:pt x="0" y="176696"/>
                  </a:lnTo>
                  <a:close/>
                </a:path>
              </a:pathLst>
            </a:custGeom>
            <a:ln w="9525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9274013" y="2779097"/>
            <a:ext cx="1207347" cy="7685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10</a:t>
            </a:r>
            <a:r>
              <a:rPr sz="2400" spc="-300" dirty="0">
                <a:latin typeface="DejaVu Serif"/>
                <a:cs typeface="DejaVu Serif"/>
              </a:rPr>
              <a:t> </a:t>
            </a:r>
            <a:r>
              <a:rPr sz="2400" spc="-320" dirty="0">
                <a:latin typeface="DejaVu Serif"/>
                <a:cs typeface="DejaVu Serif"/>
              </a:rPr>
              <a:t>Gilters</a:t>
            </a:r>
            <a:endParaRPr sz="2400">
              <a:latin typeface="DejaVu Serif"/>
              <a:cs typeface="DejaVu Serif"/>
            </a:endParaRPr>
          </a:p>
          <a:p>
            <a:pPr marL="16933">
              <a:spcBef>
                <a:spcPts val="60"/>
              </a:spcBef>
            </a:pPr>
            <a:r>
              <a:rPr sz="2400" spc="-240" dirty="0">
                <a:latin typeface="DejaVu Serif"/>
                <a:cs typeface="DejaVu Serif"/>
              </a:rPr>
              <a:t>5×5×3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790687" y="1146048"/>
            <a:ext cx="1450848" cy="28732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0" name="object 40"/>
          <p:cNvSpPr txBox="1"/>
          <p:nvPr/>
        </p:nvSpPr>
        <p:spPr>
          <a:xfrm>
            <a:off x="8703513" y="3526874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181503" y="6542023"/>
            <a:ext cx="33020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1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65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14587" y="1238352"/>
            <a:ext cx="8966200" cy="1426887"/>
          </a:xfrm>
          <a:prstGeom prst="rect">
            <a:avLst/>
          </a:prstGeom>
        </p:spPr>
        <p:txBody>
          <a:bodyPr vert="horz" wrap="square" lIns="0" tIns="56727" rIns="0" bIns="0" rtlCol="0">
            <a:spAutoFit/>
          </a:bodyPr>
          <a:lstStyle/>
          <a:p>
            <a:pPr marL="16933">
              <a:spcBef>
                <a:spcPts val="447"/>
              </a:spcBef>
            </a:pPr>
            <a:r>
              <a:rPr sz="3333" spc="87" dirty="0">
                <a:latin typeface="Trebuchet MS"/>
                <a:cs typeface="Trebuchet MS"/>
              </a:rPr>
              <a:t>Example</a:t>
            </a:r>
            <a:endParaRPr sz="3333" dirty="0">
              <a:latin typeface="Trebuchet MS"/>
              <a:cs typeface="Trebuchet MS"/>
            </a:endParaRPr>
          </a:p>
          <a:p>
            <a:pPr marR="6773" algn="r">
              <a:spcBef>
                <a:spcPts val="233"/>
              </a:spcBef>
            </a:pPr>
            <a:r>
              <a:rPr sz="2400" spc="-200" dirty="0">
                <a:latin typeface="DejaVu Serif"/>
                <a:cs typeface="DejaVu Serif"/>
              </a:rPr>
              <a:t>32</a:t>
            </a:r>
            <a:endParaRPr sz="2400" dirty="0">
              <a:latin typeface="DejaVu Serif"/>
              <a:cs typeface="DejaVu Serif"/>
            </a:endParaRPr>
          </a:p>
          <a:p>
            <a:pPr marL="376757">
              <a:spcBef>
                <a:spcPts val="433"/>
              </a:spcBef>
            </a:pPr>
            <a:r>
              <a:rPr sz="2667" spc="-27" dirty="0">
                <a:latin typeface="Trebuchet MS"/>
                <a:cs typeface="Trebuchet MS"/>
              </a:rPr>
              <a:t>Input </a:t>
            </a:r>
            <a:r>
              <a:rPr sz="2667" spc="-33" dirty="0">
                <a:latin typeface="Trebuchet MS"/>
                <a:cs typeface="Trebuchet MS"/>
              </a:rPr>
              <a:t>image:</a:t>
            </a:r>
            <a:r>
              <a:rPr sz="2667" spc="-220" dirty="0">
                <a:latin typeface="Trebuchet MS"/>
                <a:cs typeface="Trebuchet MS"/>
              </a:rPr>
              <a:t> </a:t>
            </a:r>
            <a:r>
              <a:rPr sz="2667" spc="-253" dirty="0">
                <a:latin typeface="DejaVu Serif"/>
                <a:cs typeface="DejaVu Serif"/>
              </a:rPr>
              <a:t>32×32×3</a:t>
            </a:r>
            <a:endParaRPr sz="2667" dirty="0">
              <a:latin typeface="DejaVu Serif"/>
              <a:cs typeface="DejaVu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97429" y="3966238"/>
            <a:ext cx="7940040" cy="20281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1244569" algn="r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 dirty="0">
              <a:latin typeface="DejaVu Serif"/>
              <a:cs typeface="DejaVu Serif"/>
            </a:endParaRPr>
          </a:p>
          <a:p>
            <a:pPr>
              <a:spcBef>
                <a:spcPts val="47"/>
              </a:spcBef>
            </a:pPr>
            <a:endParaRPr sz="2667" dirty="0">
              <a:latin typeface="DejaVu Serif"/>
              <a:cs typeface="DejaVu Serif"/>
            </a:endParaRPr>
          </a:p>
          <a:p>
            <a:pPr marL="16933">
              <a:spcBef>
                <a:spcPts val="7"/>
              </a:spcBef>
            </a:pPr>
            <a:r>
              <a:rPr sz="2667" spc="120" dirty="0">
                <a:latin typeface="Trebuchet MS"/>
                <a:cs typeface="Trebuchet MS"/>
              </a:rPr>
              <a:t>Number </a:t>
            </a:r>
            <a:r>
              <a:rPr sz="2667" spc="-20" dirty="0">
                <a:latin typeface="Trebuchet MS"/>
                <a:cs typeface="Trebuchet MS"/>
              </a:rPr>
              <a:t>of </a:t>
            </a:r>
            <a:r>
              <a:rPr sz="2667" spc="13" dirty="0">
                <a:latin typeface="Trebuchet MS"/>
                <a:cs typeface="Trebuchet MS"/>
              </a:rPr>
              <a:t>parameters</a:t>
            </a:r>
            <a:r>
              <a:rPr sz="2667" spc="-480" dirty="0">
                <a:latin typeface="Trebuchet MS"/>
                <a:cs typeface="Trebuchet MS"/>
              </a:rPr>
              <a:t> </a:t>
            </a:r>
            <a:r>
              <a:rPr sz="2667" spc="-93" dirty="0">
                <a:latin typeface="Trebuchet MS"/>
                <a:cs typeface="Trebuchet MS"/>
              </a:rPr>
              <a:t>(weights):</a:t>
            </a:r>
            <a:endParaRPr sz="2667" dirty="0">
              <a:latin typeface="Trebuchet MS"/>
              <a:cs typeface="Trebuchet MS"/>
            </a:endParaRPr>
          </a:p>
          <a:p>
            <a:pPr marL="16933">
              <a:tabLst>
                <a:tab pos="6111934" algn="l"/>
              </a:tabLst>
            </a:pPr>
            <a:r>
              <a:rPr sz="2667" spc="100" dirty="0">
                <a:latin typeface="Trebuchet MS"/>
                <a:cs typeface="Trebuchet MS"/>
              </a:rPr>
              <a:t>Each </a:t>
            </a:r>
            <a:r>
              <a:rPr sz="2667" spc="-140" dirty="0">
                <a:latin typeface="Trebuchet MS"/>
                <a:cs typeface="Trebuchet MS"/>
              </a:rPr>
              <a:t>filter </a:t>
            </a:r>
            <a:r>
              <a:rPr sz="2667" spc="80" dirty="0">
                <a:latin typeface="Trebuchet MS"/>
                <a:cs typeface="Trebuchet MS"/>
              </a:rPr>
              <a:t>has </a:t>
            </a:r>
            <a:r>
              <a:rPr sz="2667" spc="-267" dirty="0">
                <a:latin typeface="DejaVu Serif"/>
                <a:cs typeface="DejaVu Serif"/>
              </a:rPr>
              <a:t>5</a:t>
            </a:r>
            <a:r>
              <a:rPr lang="de-DE" sz="2667" spc="-267" dirty="0">
                <a:latin typeface="DejaVu Serif"/>
                <a:cs typeface="DejaVu Serif"/>
              </a:rPr>
              <a:t>   </a:t>
            </a:r>
            <a:r>
              <a:rPr sz="2667" spc="-267" dirty="0">
                <a:latin typeface="DejaVu Serif"/>
                <a:cs typeface="DejaVu Serif"/>
              </a:rPr>
              <a:t>×</a:t>
            </a:r>
            <a:r>
              <a:rPr lang="de-DE" sz="2667" spc="-267" dirty="0">
                <a:latin typeface="DejaVu Serif"/>
                <a:cs typeface="DejaVu Serif"/>
              </a:rPr>
              <a:t>  </a:t>
            </a:r>
            <a:r>
              <a:rPr sz="2667" spc="-267" dirty="0">
                <a:latin typeface="DejaVu Serif"/>
                <a:cs typeface="DejaVu Serif"/>
              </a:rPr>
              <a:t>5</a:t>
            </a:r>
            <a:r>
              <a:rPr lang="de-DE" sz="2667" spc="-267" dirty="0">
                <a:latin typeface="DejaVu Serif"/>
                <a:cs typeface="DejaVu Serif"/>
              </a:rPr>
              <a:t>  </a:t>
            </a:r>
            <a:r>
              <a:rPr sz="2667" spc="-267" dirty="0">
                <a:latin typeface="DejaVu Serif"/>
                <a:cs typeface="DejaVu Serif"/>
              </a:rPr>
              <a:t>×</a:t>
            </a:r>
            <a:r>
              <a:rPr lang="de-DE" sz="2667" spc="-267" dirty="0">
                <a:latin typeface="DejaVu Serif"/>
                <a:cs typeface="DejaVu Serif"/>
              </a:rPr>
              <a:t>  </a:t>
            </a:r>
            <a:r>
              <a:rPr sz="2667" spc="-267" dirty="0">
                <a:latin typeface="DejaVu Serif"/>
                <a:cs typeface="DejaVu Serif"/>
              </a:rPr>
              <a:t>3 </a:t>
            </a:r>
            <a:r>
              <a:rPr sz="2667" spc="-247" dirty="0">
                <a:latin typeface="DejaVu Serif"/>
                <a:cs typeface="DejaVu Serif"/>
              </a:rPr>
              <a:t>+ </a:t>
            </a:r>
            <a:r>
              <a:rPr sz="2667" spc="-220" dirty="0">
                <a:latin typeface="DejaVu Serif"/>
                <a:cs typeface="DejaVu Serif"/>
              </a:rPr>
              <a:t>1 </a:t>
            </a:r>
            <a:r>
              <a:rPr sz="2667" spc="-247" dirty="0">
                <a:latin typeface="DejaVu Serif"/>
                <a:cs typeface="DejaVu Serif"/>
              </a:rPr>
              <a:t>=</a:t>
            </a:r>
            <a:r>
              <a:rPr sz="2667" spc="-347" dirty="0">
                <a:latin typeface="DejaVu Serif"/>
                <a:cs typeface="DejaVu Serif"/>
              </a:rPr>
              <a:t> </a:t>
            </a:r>
            <a:r>
              <a:rPr sz="2667" spc="-220" dirty="0">
                <a:latin typeface="DejaVu Serif"/>
                <a:cs typeface="DejaVu Serif"/>
              </a:rPr>
              <a:t>76</a:t>
            </a:r>
            <a:r>
              <a:rPr sz="2667" spc="-253" dirty="0">
                <a:latin typeface="DejaVu Serif"/>
                <a:cs typeface="DejaVu Serif"/>
              </a:rPr>
              <a:t> </a:t>
            </a:r>
            <a:r>
              <a:rPr sz="2667" spc="67" dirty="0">
                <a:latin typeface="Trebuchet MS"/>
                <a:cs typeface="Trebuchet MS"/>
              </a:rPr>
              <a:t>params	</a:t>
            </a:r>
            <a:r>
              <a:rPr sz="2667" spc="-267" dirty="0">
                <a:solidFill>
                  <a:srgbClr val="595959"/>
                </a:solidFill>
                <a:latin typeface="Trebuchet MS"/>
                <a:cs typeface="Trebuchet MS"/>
              </a:rPr>
              <a:t>(</a:t>
            </a:r>
            <a:r>
              <a:rPr sz="2667" spc="-267" dirty="0">
                <a:solidFill>
                  <a:srgbClr val="595959"/>
                </a:solidFill>
                <a:latin typeface="DejaVu Serif"/>
                <a:cs typeface="DejaVu Serif"/>
              </a:rPr>
              <a:t>+1 </a:t>
            </a:r>
            <a:r>
              <a:rPr sz="2667" spc="-67" dirty="0">
                <a:solidFill>
                  <a:srgbClr val="595959"/>
                </a:solidFill>
                <a:latin typeface="Trebuchet MS"/>
                <a:cs typeface="Trebuchet MS"/>
              </a:rPr>
              <a:t>for</a:t>
            </a:r>
            <a:r>
              <a:rPr sz="2667" spc="-93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2667" spc="-53" dirty="0">
                <a:solidFill>
                  <a:srgbClr val="595959"/>
                </a:solidFill>
                <a:latin typeface="Trebuchet MS"/>
                <a:cs typeface="Trebuchet MS"/>
              </a:rPr>
              <a:t>bias)</a:t>
            </a:r>
            <a:endParaRPr sz="2667" dirty="0">
              <a:latin typeface="Trebuchet MS"/>
              <a:cs typeface="Trebuchet MS"/>
            </a:endParaRPr>
          </a:p>
          <a:p>
            <a:pPr marL="16933"/>
            <a:r>
              <a:rPr sz="2667" spc="40" dirty="0">
                <a:latin typeface="Trebuchet MS"/>
                <a:cs typeface="Trebuchet MS"/>
              </a:rPr>
              <a:t>-&gt; </a:t>
            </a:r>
            <a:r>
              <a:rPr sz="2667" spc="-220" dirty="0">
                <a:latin typeface="DejaVu Serif"/>
                <a:cs typeface="DejaVu Serif"/>
              </a:rPr>
              <a:t>76 </a:t>
            </a:r>
            <a:r>
              <a:rPr sz="2667" spc="-167" dirty="0">
                <a:latin typeface="DejaVu Serif"/>
                <a:cs typeface="DejaVu Serif"/>
              </a:rPr>
              <a:t>⋅ </a:t>
            </a:r>
            <a:r>
              <a:rPr sz="2667" spc="-220" dirty="0">
                <a:latin typeface="DejaVu Serif"/>
                <a:cs typeface="DejaVu Serif"/>
              </a:rPr>
              <a:t>10 </a:t>
            </a:r>
            <a:r>
              <a:rPr sz="2667" spc="-247" dirty="0">
                <a:latin typeface="DejaVu Serif"/>
                <a:cs typeface="DejaVu Serif"/>
              </a:rPr>
              <a:t>= </a:t>
            </a:r>
            <a:r>
              <a:rPr sz="2667" spc="-220" dirty="0">
                <a:latin typeface="DejaVu Serif"/>
                <a:cs typeface="DejaVu Serif"/>
              </a:rPr>
              <a:t>760 </a:t>
            </a:r>
            <a:r>
              <a:rPr sz="2667" spc="13" dirty="0">
                <a:latin typeface="Trebuchet MS"/>
                <a:cs typeface="Trebuchet MS"/>
              </a:rPr>
              <a:t>parameters </a:t>
            </a:r>
            <a:r>
              <a:rPr sz="2667" spc="-87" dirty="0">
                <a:latin typeface="Trebuchet MS"/>
                <a:cs typeface="Trebuchet MS"/>
              </a:rPr>
              <a:t>in</a:t>
            </a:r>
            <a:r>
              <a:rPr sz="2667" spc="-247" dirty="0">
                <a:latin typeface="Trebuchet MS"/>
                <a:cs typeface="Trebuchet MS"/>
              </a:rPr>
              <a:t> </a:t>
            </a:r>
            <a:r>
              <a:rPr sz="2667" spc="-13" dirty="0">
                <a:latin typeface="Trebuchet MS"/>
                <a:cs typeface="Trebuchet MS"/>
              </a:rPr>
              <a:t>layer</a:t>
            </a:r>
            <a:endParaRPr sz="2667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4149" y="1430684"/>
            <a:ext cx="7721600" cy="3866870"/>
          </a:xfrm>
          <a:prstGeom prst="rect">
            <a:avLst/>
          </a:prstGeom>
        </p:spPr>
        <p:txBody>
          <a:bodyPr vert="horz" wrap="square" lIns="0" tIns="4487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 marR="6773" indent="1693" algn="ctr">
              <a:lnSpc>
                <a:spcPts val="10012"/>
              </a:lnSpc>
              <a:spcBef>
                <a:spcPts val="353"/>
              </a:spcBef>
            </a:pPr>
            <a:r>
              <a:rPr sz="8200" spc="160" dirty="0">
                <a:solidFill>
                  <a:srgbClr val="E46C0A"/>
                </a:solidFill>
              </a:rPr>
              <a:t>Convolutional  </a:t>
            </a:r>
            <a:r>
              <a:rPr sz="8200" spc="247" dirty="0">
                <a:solidFill>
                  <a:srgbClr val="E46C0A"/>
                </a:solidFill>
              </a:rPr>
              <a:t>Neural</a:t>
            </a:r>
            <a:r>
              <a:rPr sz="8200" spc="-373" dirty="0">
                <a:solidFill>
                  <a:srgbClr val="E46C0A"/>
                </a:solidFill>
              </a:rPr>
              <a:t> </a:t>
            </a:r>
            <a:r>
              <a:rPr sz="8200" spc="272" dirty="0">
                <a:solidFill>
                  <a:srgbClr val="E46C0A"/>
                </a:solidFill>
              </a:rPr>
              <a:t>Network</a:t>
            </a:r>
            <a:endParaRPr sz="8200"/>
          </a:p>
          <a:p>
            <a:pPr marL="847" algn="ctr">
              <a:lnSpc>
                <a:spcPts val="9753"/>
              </a:lnSpc>
            </a:pPr>
            <a:r>
              <a:rPr sz="8200" spc="305" dirty="0">
                <a:solidFill>
                  <a:srgbClr val="E46C0A"/>
                </a:solidFill>
              </a:rPr>
              <a:t>(CNN)</a:t>
            </a:r>
            <a:endParaRPr sz="82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350126" y="8569501"/>
            <a:ext cx="10787061" cy="230897"/>
          </a:xfrm>
          <a:prstGeom prst="rect">
            <a:avLst/>
          </a:prstGeom>
        </p:spPr>
        <p:txBody>
          <a:bodyPr vert="horz" wrap="square" lIns="0" tIns="5080" rIns="0" bIns="0" rtlCol="0" anchor="ctr">
            <a:spAutoFit/>
          </a:bodyPr>
          <a:lstStyle/>
          <a:p>
            <a:pPr marL="16933">
              <a:spcBef>
                <a:spcPts val="40"/>
              </a:spcBef>
            </a:pPr>
            <a:r>
              <a:rPr spc="-33" dirty="0"/>
              <a:t>I2DL: </a:t>
            </a:r>
            <a:r>
              <a:rPr spc="-67" dirty="0"/>
              <a:t>Prof. </a:t>
            </a:r>
            <a:r>
              <a:rPr spc="13" dirty="0"/>
              <a:t>Niessner, </a:t>
            </a:r>
            <a:r>
              <a:rPr spc="-67" dirty="0"/>
              <a:t>Prof.</a:t>
            </a:r>
            <a:r>
              <a:rPr spc="-180" dirty="0"/>
              <a:t> </a:t>
            </a:r>
            <a:r>
              <a:rPr spc="7" dirty="0"/>
              <a:t>Leal-Taixé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81503" y="6542023"/>
            <a:ext cx="33020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1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66</a:t>
            </a:fld>
            <a:endParaRPr sz="1467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40306" y="4981389"/>
          <a:ext cx="11670445" cy="1585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1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36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34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23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35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701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31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076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89767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0825">
                        <a:lnSpc>
                          <a:spcPts val="2025"/>
                        </a:lnSpc>
                        <a:spcBef>
                          <a:spcPts val="175"/>
                        </a:spcBef>
                      </a:pPr>
                      <a:r>
                        <a:rPr sz="2400" spc="-150" dirty="0">
                          <a:latin typeface="DejaVu Serif"/>
                          <a:cs typeface="DejaVu Serif"/>
                        </a:rPr>
                        <a:t>5</a:t>
                      </a:r>
                      <a:r>
                        <a:rPr sz="2400" spc="-130" dirty="0">
                          <a:latin typeface="DejaVu Serif"/>
                          <a:cs typeface="DejaVu Serif"/>
                        </a:rPr>
                        <a:t> </a:t>
                      </a:r>
                      <a:r>
                        <a:rPr sz="2400" spc="-65" dirty="0">
                          <a:latin typeface="Trebuchet MS"/>
                          <a:cs typeface="Trebuchet MS"/>
                        </a:rPr>
                        <a:t>filters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963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965">
                        <a:lnSpc>
                          <a:spcPts val="2070"/>
                        </a:lnSpc>
                      </a:pPr>
                      <a:r>
                        <a:rPr sz="2400" spc="-150" dirty="0">
                          <a:latin typeface="DejaVu Serif"/>
                          <a:cs typeface="DejaVu Serif"/>
                        </a:rPr>
                        <a:t>8</a:t>
                      </a:r>
                      <a:r>
                        <a:rPr sz="2400" spc="-130" dirty="0">
                          <a:latin typeface="DejaVu Serif"/>
                          <a:cs typeface="DejaVu Serif"/>
                        </a:rPr>
                        <a:t> </a:t>
                      </a:r>
                      <a:r>
                        <a:rPr sz="2400" spc="-65" dirty="0">
                          <a:latin typeface="Trebuchet MS"/>
                          <a:cs typeface="Trebuchet MS"/>
                        </a:rPr>
                        <a:t>filters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1760" algn="r">
                        <a:lnSpc>
                          <a:spcPts val="2050"/>
                        </a:lnSpc>
                        <a:spcBef>
                          <a:spcPts val="150"/>
                        </a:spcBef>
                      </a:pPr>
                      <a:r>
                        <a:rPr sz="2400" spc="-150" dirty="0">
                          <a:latin typeface="DejaVu Serif"/>
                          <a:cs typeface="DejaVu Serif"/>
                        </a:rPr>
                        <a:t>12</a:t>
                      </a:r>
                      <a:r>
                        <a:rPr sz="2400" spc="-204" dirty="0">
                          <a:latin typeface="DejaVu Serif"/>
                          <a:cs typeface="DejaVu Serif"/>
                        </a:rPr>
                        <a:t> </a:t>
                      </a:r>
                      <a:r>
                        <a:rPr sz="2400" spc="-65" dirty="0">
                          <a:latin typeface="Trebuchet MS"/>
                          <a:cs typeface="Trebuchet MS"/>
                        </a:rPr>
                        <a:t>filters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540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54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400" dirty="0">
                          <a:latin typeface="DejaVu Serif"/>
                          <a:cs typeface="DejaVu Serif"/>
                        </a:rP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  <a:p>
                      <a:pPr marL="314960">
                        <a:lnSpc>
                          <a:spcPct val="100000"/>
                        </a:lnSpc>
                      </a:pPr>
                      <a:r>
                        <a:rPr sz="2400" spc="-150" dirty="0">
                          <a:latin typeface="DejaVu Serif"/>
                          <a:cs typeface="DejaVu Serif"/>
                        </a:rPr>
                        <a:t>32</a:t>
                      </a:r>
                      <a:endParaRPr sz="2400" dirty="0">
                        <a:latin typeface="DejaVu Serif"/>
                        <a:cs typeface="DejaVu Serif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41592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400" spc="-180" dirty="0">
                          <a:latin typeface="DejaVu Serif"/>
                          <a:cs typeface="DejaVu Serif"/>
                        </a:rPr>
                        <a:t>5×5×3</a:t>
                      </a:r>
                      <a:endParaRPr sz="2400" dirty="0">
                        <a:latin typeface="DejaVu Serif"/>
                        <a:cs typeface="DejaVu Serif"/>
                      </a:endParaRPr>
                    </a:p>
                  </a:txBody>
                  <a:tcPr marL="0" marR="0" marT="931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123825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sz="2400" dirty="0">
                          <a:latin typeface="DejaVu Serif"/>
                          <a:cs typeface="DejaVu Serif"/>
                        </a:rPr>
                        <a:t>5</a:t>
                      </a:r>
                      <a:endParaRPr sz="2400">
                        <a:latin typeface="DejaVu Serif"/>
                        <a:cs typeface="DejaVu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2400" spc="-150" dirty="0">
                          <a:latin typeface="DejaVu Serif"/>
                          <a:cs typeface="DejaVu Serif"/>
                        </a:rPr>
                        <a:t>28</a:t>
                      </a:r>
                      <a:endParaRPr sz="2400">
                        <a:latin typeface="DejaVu Serif"/>
                        <a:cs typeface="DejaVu Serif"/>
                      </a:endParaRPr>
                    </a:p>
                  </a:txBody>
                  <a:tcPr marL="0" marR="0" marT="216747" marB="0"/>
                </a:tc>
                <a:tc>
                  <a:txBody>
                    <a:bodyPr/>
                    <a:lstStyle/>
                    <a:p>
                      <a:pPr marL="393065">
                        <a:lnSpc>
                          <a:spcPts val="1975"/>
                        </a:lnSpc>
                      </a:pPr>
                      <a:r>
                        <a:rPr sz="2400" spc="-180" dirty="0">
                          <a:latin typeface="DejaVu Serif"/>
                          <a:cs typeface="DejaVu Serif"/>
                        </a:rPr>
                        <a:t>5×5×5</a:t>
                      </a:r>
                      <a:endParaRPr sz="2400">
                        <a:latin typeface="DejaVu Serif"/>
                        <a:cs typeface="DejaVu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  <a:p>
                      <a:pPr marL="123189">
                        <a:lnSpc>
                          <a:spcPct val="100000"/>
                        </a:lnSpc>
                      </a:pPr>
                      <a:r>
                        <a:rPr sz="2400" dirty="0">
                          <a:latin typeface="DejaVu Serif"/>
                          <a:cs typeface="DejaVu Serif"/>
                        </a:rPr>
                        <a:t>8</a:t>
                      </a:r>
                      <a:endParaRPr sz="2400">
                        <a:latin typeface="DejaVu Serif"/>
                        <a:cs typeface="DejaVu Serif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2400" spc="-150" dirty="0">
                          <a:latin typeface="DejaVu Serif"/>
                          <a:cs typeface="DejaVu Serif"/>
                        </a:rPr>
                        <a:t>24</a:t>
                      </a:r>
                      <a:endParaRPr sz="2400">
                        <a:latin typeface="DejaVu Serif"/>
                        <a:cs typeface="DejaVu Serif"/>
                      </a:endParaRPr>
                    </a:p>
                  </a:txBody>
                  <a:tcPr marL="0" marR="0" marT="78739" marB="0"/>
                </a:tc>
                <a:tc>
                  <a:txBody>
                    <a:bodyPr/>
                    <a:lstStyle/>
                    <a:p>
                      <a:pPr marR="109855"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400" dirty="0">
                          <a:latin typeface="DejaVu Serif"/>
                          <a:cs typeface="DejaVu Serif"/>
                        </a:rPr>
                        <a:t>5×5×8</a:t>
                      </a:r>
                      <a:endParaRPr sz="2400">
                        <a:latin typeface="DejaVu Serif"/>
                        <a:cs typeface="DejaVu Serif"/>
                      </a:endParaRPr>
                    </a:p>
                  </a:txBody>
                  <a:tcPr marL="0" marR="0" marT="931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2400" spc="-150" dirty="0">
                          <a:latin typeface="DejaVu Serif"/>
                          <a:cs typeface="DejaVu Serif"/>
                        </a:rPr>
                        <a:t>12</a:t>
                      </a:r>
                      <a:endParaRPr sz="2400">
                        <a:latin typeface="DejaVu Serif"/>
                        <a:cs typeface="DejaVu Serif"/>
                      </a:endParaRPr>
                    </a:p>
                  </a:txBody>
                  <a:tcPr marL="0" marR="0" marT="9313" marB="0"/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-150" dirty="0">
                          <a:latin typeface="DejaVu Serif"/>
                          <a:cs typeface="DejaVu Serif"/>
                        </a:rPr>
                        <a:t>20</a:t>
                      </a:r>
                      <a:endParaRPr sz="2400" dirty="0">
                        <a:latin typeface="DejaVu Serif"/>
                        <a:cs typeface="DejaVu Serif"/>
                      </a:endParaRPr>
                    </a:p>
                  </a:txBody>
                  <a:tcPr marL="0" marR="0" marT="33867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2217" y="327387"/>
            <a:ext cx="4527972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707" dirty="0"/>
              <a:t>CNN</a:t>
            </a:r>
            <a:r>
              <a:rPr spc="-272" dirty="0"/>
              <a:t> </a:t>
            </a:r>
            <a:r>
              <a:rPr spc="100" dirty="0"/>
              <a:t>Prototype</a:t>
            </a:r>
          </a:p>
        </p:txBody>
      </p:sp>
      <p:sp>
        <p:nvSpPr>
          <p:cNvPr id="3" name="object 3"/>
          <p:cNvSpPr/>
          <p:nvPr/>
        </p:nvSpPr>
        <p:spPr>
          <a:xfrm>
            <a:off x="105951" y="2402128"/>
            <a:ext cx="1804416" cy="3747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531615" y="2414015"/>
            <a:ext cx="1804416" cy="3747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981952" y="2275839"/>
            <a:ext cx="1804416" cy="3747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6" name="object 6"/>
          <p:cNvGrpSpPr/>
          <p:nvPr/>
        </p:nvGrpSpPr>
        <p:grpSpPr>
          <a:xfrm>
            <a:off x="2162049" y="3958336"/>
            <a:ext cx="1150620" cy="796713"/>
            <a:chOff x="1621536" y="2968751"/>
            <a:chExt cx="862965" cy="597535"/>
          </a:xfrm>
        </p:grpSpPr>
        <p:sp>
          <p:nvSpPr>
            <p:cNvPr id="7" name="object 7"/>
            <p:cNvSpPr/>
            <p:nvPr/>
          </p:nvSpPr>
          <p:spPr>
            <a:xfrm>
              <a:off x="1621536" y="2968751"/>
              <a:ext cx="862584" cy="5974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1668005" y="2998038"/>
              <a:ext cx="768350" cy="490855"/>
            </a:xfrm>
            <a:custGeom>
              <a:avLst/>
              <a:gdLst/>
              <a:ahLst/>
              <a:cxnLst/>
              <a:rect l="l" t="t" r="r" b="b"/>
              <a:pathLst>
                <a:path w="768350" h="490854">
                  <a:moveTo>
                    <a:pt x="522490" y="0"/>
                  </a:moveTo>
                  <a:lnTo>
                    <a:pt x="522490" y="172415"/>
                  </a:lnTo>
                  <a:lnTo>
                    <a:pt x="0" y="172415"/>
                  </a:lnTo>
                  <a:lnTo>
                    <a:pt x="0" y="318185"/>
                  </a:lnTo>
                  <a:lnTo>
                    <a:pt x="522490" y="318185"/>
                  </a:lnTo>
                  <a:lnTo>
                    <a:pt x="522490" y="490600"/>
                  </a:lnTo>
                  <a:lnTo>
                    <a:pt x="767791" y="245300"/>
                  </a:lnTo>
                  <a:lnTo>
                    <a:pt x="52249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1668005" y="2998038"/>
              <a:ext cx="768350" cy="490855"/>
            </a:xfrm>
            <a:custGeom>
              <a:avLst/>
              <a:gdLst/>
              <a:ahLst/>
              <a:cxnLst/>
              <a:rect l="l" t="t" r="r" b="b"/>
              <a:pathLst>
                <a:path w="768350" h="490854">
                  <a:moveTo>
                    <a:pt x="0" y="172415"/>
                  </a:moveTo>
                  <a:lnTo>
                    <a:pt x="522486" y="172415"/>
                  </a:lnTo>
                  <a:lnTo>
                    <a:pt x="522486" y="0"/>
                  </a:lnTo>
                  <a:lnTo>
                    <a:pt x="767786" y="245300"/>
                  </a:lnTo>
                  <a:lnTo>
                    <a:pt x="522486" y="490601"/>
                  </a:lnTo>
                  <a:lnTo>
                    <a:pt x="522486" y="318186"/>
                  </a:lnTo>
                  <a:lnTo>
                    <a:pt x="0" y="318186"/>
                  </a:lnTo>
                  <a:lnTo>
                    <a:pt x="0" y="172415"/>
                  </a:lnTo>
                  <a:close/>
                </a:path>
              </a:pathLst>
            </a:custGeom>
            <a:ln w="9525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806735" y="3147569"/>
            <a:ext cx="1662007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79106">
              <a:spcBef>
                <a:spcPts val="133"/>
              </a:spcBef>
            </a:pPr>
            <a:r>
              <a:rPr sz="2667" spc="127" dirty="0">
                <a:latin typeface="Trebuchet MS"/>
                <a:cs typeface="Trebuchet MS"/>
              </a:rPr>
              <a:t>Conv</a:t>
            </a:r>
            <a:r>
              <a:rPr sz="2667" spc="-187" dirty="0">
                <a:latin typeface="Trebuchet MS"/>
                <a:cs typeface="Trebuchet MS"/>
              </a:rPr>
              <a:t> </a:t>
            </a:r>
            <a:r>
              <a:rPr sz="2667" spc="-300" dirty="0">
                <a:latin typeface="Trebuchet MS"/>
                <a:cs typeface="Trebuchet MS"/>
              </a:rPr>
              <a:t>+</a:t>
            </a:r>
            <a:endParaRPr sz="2667">
              <a:latin typeface="Trebuchet MS"/>
              <a:cs typeface="Trebuchet MS"/>
            </a:endParaRPr>
          </a:p>
          <a:p>
            <a:pPr marL="50799">
              <a:tabLst>
                <a:tab pos="579106" algn="l"/>
              </a:tabLst>
            </a:pPr>
            <a:r>
              <a:rPr sz="3600" spc="-300" baseline="-18518" dirty="0">
                <a:latin typeface="DejaVu Serif"/>
                <a:cs typeface="DejaVu Serif"/>
              </a:rPr>
              <a:t>32	</a:t>
            </a:r>
            <a:r>
              <a:rPr sz="2667" spc="180" dirty="0">
                <a:latin typeface="Trebuchet MS"/>
                <a:cs typeface="Trebuchet MS"/>
              </a:rPr>
              <a:t>ReLU</a:t>
            </a:r>
            <a:endParaRPr sz="2667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00193" y="3958336"/>
            <a:ext cx="1150620" cy="796713"/>
            <a:chOff x="4200144" y="2968751"/>
            <a:chExt cx="862965" cy="597535"/>
          </a:xfrm>
        </p:grpSpPr>
        <p:sp>
          <p:nvSpPr>
            <p:cNvPr id="12" name="object 12"/>
            <p:cNvSpPr/>
            <p:nvPr/>
          </p:nvSpPr>
          <p:spPr>
            <a:xfrm>
              <a:off x="4200144" y="2968751"/>
              <a:ext cx="862584" cy="5974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246791" y="2998038"/>
              <a:ext cx="768350" cy="490855"/>
            </a:xfrm>
            <a:custGeom>
              <a:avLst/>
              <a:gdLst/>
              <a:ahLst/>
              <a:cxnLst/>
              <a:rect l="l" t="t" r="r" b="b"/>
              <a:pathLst>
                <a:path w="768350" h="490854">
                  <a:moveTo>
                    <a:pt x="522490" y="0"/>
                  </a:moveTo>
                  <a:lnTo>
                    <a:pt x="522490" y="172415"/>
                  </a:lnTo>
                  <a:lnTo>
                    <a:pt x="0" y="172415"/>
                  </a:lnTo>
                  <a:lnTo>
                    <a:pt x="0" y="318185"/>
                  </a:lnTo>
                  <a:lnTo>
                    <a:pt x="522490" y="318185"/>
                  </a:lnTo>
                  <a:lnTo>
                    <a:pt x="522490" y="490600"/>
                  </a:lnTo>
                  <a:lnTo>
                    <a:pt x="767791" y="245300"/>
                  </a:lnTo>
                  <a:lnTo>
                    <a:pt x="52249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246791" y="2998038"/>
              <a:ext cx="768350" cy="490855"/>
            </a:xfrm>
            <a:custGeom>
              <a:avLst/>
              <a:gdLst/>
              <a:ahLst/>
              <a:cxnLst/>
              <a:rect l="l" t="t" r="r" b="b"/>
              <a:pathLst>
                <a:path w="768350" h="490854">
                  <a:moveTo>
                    <a:pt x="0" y="172415"/>
                  </a:moveTo>
                  <a:lnTo>
                    <a:pt x="522486" y="172415"/>
                  </a:lnTo>
                  <a:lnTo>
                    <a:pt x="522486" y="0"/>
                  </a:lnTo>
                  <a:lnTo>
                    <a:pt x="767786" y="245300"/>
                  </a:lnTo>
                  <a:lnTo>
                    <a:pt x="522486" y="490601"/>
                  </a:lnTo>
                  <a:lnTo>
                    <a:pt x="522486" y="318186"/>
                  </a:lnTo>
                  <a:lnTo>
                    <a:pt x="0" y="318186"/>
                  </a:lnTo>
                  <a:lnTo>
                    <a:pt x="0" y="172415"/>
                  </a:lnTo>
                  <a:close/>
                </a:path>
              </a:pathLst>
            </a:custGeom>
            <a:ln w="9525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353795" y="3147569"/>
            <a:ext cx="1591733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42698">
              <a:spcBef>
                <a:spcPts val="133"/>
              </a:spcBef>
            </a:pPr>
            <a:r>
              <a:rPr sz="2667" spc="127" dirty="0">
                <a:latin typeface="Trebuchet MS"/>
                <a:cs typeface="Trebuchet MS"/>
              </a:rPr>
              <a:t>Conv</a:t>
            </a:r>
            <a:r>
              <a:rPr sz="2667" spc="-213" dirty="0">
                <a:latin typeface="Trebuchet MS"/>
                <a:cs typeface="Trebuchet MS"/>
              </a:rPr>
              <a:t> </a:t>
            </a:r>
            <a:r>
              <a:rPr sz="2667" spc="-300" dirty="0">
                <a:latin typeface="Trebuchet MS"/>
                <a:cs typeface="Trebuchet MS"/>
              </a:rPr>
              <a:t>+</a:t>
            </a:r>
            <a:endParaRPr sz="2667">
              <a:latin typeface="Trebuchet MS"/>
              <a:cs typeface="Trebuchet MS"/>
            </a:endParaRPr>
          </a:p>
          <a:p>
            <a:pPr marL="16933">
              <a:tabLst>
                <a:tab pos="542698" algn="l"/>
              </a:tabLst>
            </a:pPr>
            <a:r>
              <a:rPr sz="3600" spc="-300" baseline="4629" dirty="0">
                <a:latin typeface="DejaVu Serif"/>
                <a:cs typeface="DejaVu Serif"/>
              </a:rPr>
              <a:t>28	</a:t>
            </a:r>
            <a:r>
              <a:rPr sz="2667" spc="180" dirty="0">
                <a:latin typeface="Trebuchet MS"/>
                <a:cs typeface="Trebuchet MS"/>
              </a:rPr>
              <a:t>ReLU</a:t>
            </a:r>
            <a:endParaRPr sz="2667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026143" y="3958336"/>
            <a:ext cx="1150620" cy="796713"/>
            <a:chOff x="6769607" y="2968751"/>
            <a:chExt cx="862965" cy="597535"/>
          </a:xfrm>
        </p:grpSpPr>
        <p:sp>
          <p:nvSpPr>
            <p:cNvPr id="17" name="object 17"/>
            <p:cNvSpPr/>
            <p:nvPr/>
          </p:nvSpPr>
          <p:spPr>
            <a:xfrm>
              <a:off x="6769607" y="2968751"/>
              <a:ext cx="862583" cy="5974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816724" y="2998342"/>
              <a:ext cx="768350" cy="490855"/>
            </a:xfrm>
            <a:custGeom>
              <a:avLst/>
              <a:gdLst/>
              <a:ahLst/>
              <a:cxnLst/>
              <a:rect l="l" t="t" r="r" b="b"/>
              <a:pathLst>
                <a:path w="768350" h="490854">
                  <a:moveTo>
                    <a:pt x="522477" y="0"/>
                  </a:moveTo>
                  <a:lnTo>
                    <a:pt x="522477" y="172415"/>
                  </a:lnTo>
                  <a:lnTo>
                    <a:pt x="0" y="172415"/>
                  </a:lnTo>
                  <a:lnTo>
                    <a:pt x="0" y="318185"/>
                  </a:lnTo>
                  <a:lnTo>
                    <a:pt x="522477" y="318185"/>
                  </a:lnTo>
                  <a:lnTo>
                    <a:pt x="522477" y="490600"/>
                  </a:lnTo>
                  <a:lnTo>
                    <a:pt x="767778" y="245300"/>
                  </a:lnTo>
                  <a:lnTo>
                    <a:pt x="522477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6816724" y="2998342"/>
              <a:ext cx="768350" cy="490855"/>
            </a:xfrm>
            <a:custGeom>
              <a:avLst/>
              <a:gdLst/>
              <a:ahLst/>
              <a:cxnLst/>
              <a:rect l="l" t="t" r="r" b="b"/>
              <a:pathLst>
                <a:path w="768350" h="490854">
                  <a:moveTo>
                    <a:pt x="0" y="172415"/>
                  </a:moveTo>
                  <a:lnTo>
                    <a:pt x="522486" y="172415"/>
                  </a:lnTo>
                  <a:lnTo>
                    <a:pt x="522486" y="0"/>
                  </a:lnTo>
                  <a:lnTo>
                    <a:pt x="767786" y="245300"/>
                  </a:lnTo>
                  <a:lnTo>
                    <a:pt x="522486" y="490601"/>
                  </a:lnTo>
                  <a:lnTo>
                    <a:pt x="522486" y="318186"/>
                  </a:lnTo>
                  <a:lnTo>
                    <a:pt x="0" y="318186"/>
                  </a:lnTo>
                  <a:lnTo>
                    <a:pt x="0" y="172415"/>
                  </a:lnTo>
                  <a:close/>
                </a:path>
              </a:pathLst>
            </a:custGeom>
            <a:ln w="9525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770281" y="3143505"/>
            <a:ext cx="1648460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65559">
              <a:spcBef>
                <a:spcPts val="133"/>
              </a:spcBef>
            </a:pPr>
            <a:r>
              <a:rPr sz="2667" spc="127" dirty="0">
                <a:latin typeface="Trebuchet MS"/>
                <a:cs typeface="Trebuchet MS"/>
              </a:rPr>
              <a:t>Conv</a:t>
            </a:r>
            <a:r>
              <a:rPr sz="2667" spc="-187" dirty="0">
                <a:latin typeface="Trebuchet MS"/>
                <a:cs typeface="Trebuchet MS"/>
              </a:rPr>
              <a:t> </a:t>
            </a:r>
            <a:r>
              <a:rPr sz="2667" spc="-300" dirty="0">
                <a:latin typeface="Trebuchet MS"/>
                <a:cs typeface="Trebuchet MS"/>
              </a:rPr>
              <a:t>+</a:t>
            </a:r>
            <a:endParaRPr sz="2667">
              <a:latin typeface="Trebuchet MS"/>
              <a:cs typeface="Trebuchet MS"/>
            </a:endParaRPr>
          </a:p>
          <a:p>
            <a:pPr marL="50799">
              <a:tabLst>
                <a:tab pos="565559" algn="l"/>
              </a:tabLst>
            </a:pPr>
            <a:r>
              <a:rPr sz="3600" spc="-300" baseline="12345" dirty="0">
                <a:latin typeface="DejaVu Serif"/>
                <a:cs typeface="DejaVu Serif"/>
              </a:rPr>
              <a:t>24	</a:t>
            </a:r>
            <a:r>
              <a:rPr sz="2667" spc="180" dirty="0">
                <a:latin typeface="Trebuchet MS"/>
                <a:cs typeface="Trebuchet MS"/>
              </a:rPr>
              <a:t>ReLU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383521" y="2198623"/>
            <a:ext cx="1804415" cy="37429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394279" y="1282868"/>
            <a:ext cx="11247120" cy="129950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36964">
              <a:spcBef>
                <a:spcPts val="133"/>
              </a:spcBef>
            </a:pPr>
            <a:r>
              <a:rPr sz="3333" spc="133" dirty="0">
                <a:latin typeface="Trebuchet MS"/>
                <a:cs typeface="Trebuchet MS"/>
              </a:rPr>
              <a:t>ConvNet</a:t>
            </a:r>
            <a:r>
              <a:rPr sz="3333" spc="-152" dirty="0">
                <a:latin typeface="Trebuchet MS"/>
                <a:cs typeface="Trebuchet MS"/>
              </a:rPr>
              <a:t> </a:t>
            </a:r>
            <a:r>
              <a:rPr sz="3333" spc="-33" dirty="0">
                <a:latin typeface="Trebuchet MS"/>
                <a:cs typeface="Trebuchet MS"/>
              </a:rPr>
              <a:t>is</a:t>
            </a:r>
            <a:r>
              <a:rPr sz="3333" spc="-152" dirty="0">
                <a:latin typeface="Trebuchet MS"/>
                <a:cs typeface="Trebuchet MS"/>
              </a:rPr>
              <a:t> </a:t>
            </a:r>
            <a:r>
              <a:rPr sz="3333" spc="7" dirty="0">
                <a:latin typeface="Trebuchet MS"/>
                <a:cs typeface="Trebuchet MS"/>
              </a:rPr>
              <a:t>concatenation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-20" dirty="0">
                <a:latin typeface="Trebuchet MS"/>
                <a:cs typeface="Trebuchet MS"/>
              </a:rPr>
              <a:t>of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167" dirty="0">
                <a:latin typeface="Trebuchet MS"/>
                <a:cs typeface="Trebuchet MS"/>
              </a:rPr>
              <a:t>Conv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93" dirty="0">
                <a:latin typeface="Trebuchet MS"/>
                <a:cs typeface="Trebuchet MS"/>
              </a:rPr>
              <a:t>Layers</a:t>
            </a:r>
            <a:r>
              <a:rPr sz="3333" spc="-152" dirty="0">
                <a:latin typeface="Trebuchet MS"/>
                <a:cs typeface="Trebuchet MS"/>
              </a:rPr>
              <a:t> </a:t>
            </a:r>
            <a:r>
              <a:rPr sz="3333" spc="87" dirty="0">
                <a:latin typeface="Trebuchet MS"/>
                <a:cs typeface="Trebuchet MS"/>
              </a:rPr>
              <a:t>and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40" dirty="0">
                <a:latin typeface="Trebuchet MS"/>
                <a:cs typeface="Trebuchet MS"/>
              </a:rPr>
              <a:t>activations</a:t>
            </a:r>
            <a:endParaRPr sz="3333">
              <a:latin typeface="Trebuchet MS"/>
              <a:cs typeface="Trebuchet MS"/>
            </a:endParaRPr>
          </a:p>
          <a:p>
            <a:pPr marL="16933">
              <a:spcBef>
                <a:spcPts val="2807"/>
              </a:spcBef>
            </a:pPr>
            <a:r>
              <a:rPr sz="2667" spc="-27" dirty="0">
                <a:latin typeface="Trebuchet MS"/>
                <a:cs typeface="Trebuchet MS"/>
              </a:rPr>
              <a:t>Input</a:t>
            </a:r>
            <a:r>
              <a:rPr sz="2667" spc="-133" dirty="0">
                <a:latin typeface="Trebuchet MS"/>
                <a:cs typeface="Trebuchet MS"/>
              </a:rPr>
              <a:t> </a:t>
            </a:r>
            <a:r>
              <a:rPr sz="2667" spc="87" dirty="0">
                <a:latin typeface="Trebuchet MS"/>
                <a:cs typeface="Trebuchet MS"/>
              </a:rPr>
              <a:t>Image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181503" y="6542023"/>
            <a:ext cx="33020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1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67</a:t>
            </a:fld>
            <a:endParaRPr sz="1467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9283" y="163271"/>
            <a:ext cx="6012180" cy="780492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707" dirty="0"/>
              <a:t>CNN</a:t>
            </a:r>
            <a:r>
              <a:rPr spc="-640" dirty="0"/>
              <a:t> </a:t>
            </a:r>
            <a:r>
              <a:rPr spc="187" dirty="0"/>
              <a:t>Learned </a:t>
            </a:r>
            <a:r>
              <a:rPr spc="-20" dirty="0"/>
              <a:t>Filters</a:t>
            </a:r>
          </a:p>
        </p:txBody>
      </p:sp>
      <p:sp>
        <p:nvSpPr>
          <p:cNvPr id="3" name="object 3"/>
          <p:cNvSpPr/>
          <p:nvPr/>
        </p:nvSpPr>
        <p:spPr>
          <a:xfrm>
            <a:off x="345439" y="877824"/>
            <a:ext cx="9664192" cy="5433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2215" y="6242304"/>
            <a:ext cx="687916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40" dirty="0">
                <a:latin typeface="Trebuchet MS"/>
                <a:cs typeface="Trebuchet MS"/>
              </a:rPr>
              <a:t>[Zeiler</a:t>
            </a:r>
            <a:r>
              <a:rPr sz="1467" spc="-67" dirty="0">
                <a:latin typeface="Trebuchet MS"/>
                <a:cs typeface="Trebuchet MS"/>
              </a:rPr>
              <a:t> </a:t>
            </a:r>
            <a:r>
              <a:rPr sz="1467" spc="-93" dirty="0">
                <a:latin typeface="Trebuchet MS"/>
                <a:cs typeface="Trebuchet MS"/>
              </a:rPr>
              <a:t>&amp;</a:t>
            </a:r>
            <a:r>
              <a:rPr sz="1467" spc="-53" dirty="0">
                <a:latin typeface="Trebuchet MS"/>
                <a:cs typeface="Trebuchet MS"/>
              </a:rPr>
              <a:t> </a:t>
            </a:r>
            <a:r>
              <a:rPr sz="1467" spc="20" dirty="0">
                <a:latin typeface="Trebuchet MS"/>
                <a:cs typeface="Trebuchet MS"/>
              </a:rPr>
              <a:t>Fergus,</a:t>
            </a:r>
            <a:r>
              <a:rPr sz="1467" spc="-60" dirty="0">
                <a:latin typeface="Trebuchet MS"/>
                <a:cs typeface="Trebuchet MS"/>
              </a:rPr>
              <a:t> </a:t>
            </a:r>
            <a:r>
              <a:rPr sz="1467" spc="-27" dirty="0">
                <a:latin typeface="Trebuchet MS"/>
                <a:cs typeface="Trebuchet MS"/>
              </a:rPr>
              <a:t>ECCV’14]</a:t>
            </a:r>
            <a:r>
              <a:rPr sz="1467" spc="-60" dirty="0">
                <a:latin typeface="Trebuchet MS"/>
                <a:cs typeface="Trebuchet MS"/>
              </a:rPr>
              <a:t> </a:t>
            </a:r>
            <a:r>
              <a:rPr sz="1467" dirty="0">
                <a:latin typeface="Trebuchet MS"/>
                <a:cs typeface="Trebuchet MS"/>
              </a:rPr>
              <a:t>Visualizing</a:t>
            </a:r>
            <a:r>
              <a:rPr sz="1467" spc="-60" dirty="0">
                <a:latin typeface="Trebuchet MS"/>
                <a:cs typeface="Trebuchet MS"/>
              </a:rPr>
              <a:t> </a:t>
            </a:r>
            <a:r>
              <a:rPr sz="1467" spc="33" dirty="0">
                <a:latin typeface="Trebuchet MS"/>
                <a:cs typeface="Trebuchet MS"/>
              </a:rPr>
              <a:t>and</a:t>
            </a:r>
            <a:r>
              <a:rPr sz="1467" spc="-53" dirty="0">
                <a:latin typeface="Trebuchet MS"/>
                <a:cs typeface="Trebuchet MS"/>
              </a:rPr>
              <a:t> </a:t>
            </a:r>
            <a:r>
              <a:rPr sz="1467" spc="27" dirty="0">
                <a:latin typeface="Trebuchet MS"/>
                <a:cs typeface="Trebuchet MS"/>
              </a:rPr>
              <a:t>Understanding</a:t>
            </a:r>
            <a:r>
              <a:rPr sz="1467" spc="-67" dirty="0">
                <a:latin typeface="Trebuchet MS"/>
                <a:cs typeface="Trebuchet MS"/>
              </a:rPr>
              <a:t> </a:t>
            </a:r>
            <a:r>
              <a:rPr sz="1467" spc="7" dirty="0">
                <a:latin typeface="Trebuchet MS"/>
                <a:cs typeface="Trebuchet MS"/>
              </a:rPr>
              <a:t>Convolutional</a:t>
            </a:r>
            <a:r>
              <a:rPr sz="1467" spc="-60" dirty="0">
                <a:latin typeface="Trebuchet MS"/>
                <a:cs typeface="Trebuchet MS"/>
              </a:rPr>
              <a:t> </a:t>
            </a:r>
            <a:r>
              <a:rPr sz="1467" spc="33" dirty="0">
                <a:latin typeface="Trebuchet MS"/>
                <a:cs typeface="Trebuchet MS"/>
              </a:rPr>
              <a:t>Networks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50126" y="8569501"/>
            <a:ext cx="10787061" cy="230897"/>
          </a:xfrm>
          <a:prstGeom prst="rect">
            <a:avLst/>
          </a:prstGeom>
        </p:spPr>
        <p:txBody>
          <a:bodyPr vert="horz" wrap="square" lIns="0" tIns="5080" rIns="0" bIns="0" rtlCol="0" anchor="ctr">
            <a:spAutoFit/>
          </a:bodyPr>
          <a:lstStyle/>
          <a:p>
            <a:pPr marL="16933">
              <a:spcBef>
                <a:spcPts val="40"/>
              </a:spcBef>
            </a:pPr>
            <a:r>
              <a:rPr spc="-33" dirty="0"/>
              <a:t>I2DL: </a:t>
            </a:r>
            <a:r>
              <a:rPr spc="-67" dirty="0"/>
              <a:t>Prof. </a:t>
            </a:r>
            <a:r>
              <a:rPr spc="13" dirty="0"/>
              <a:t>Niessner, </a:t>
            </a:r>
            <a:r>
              <a:rPr spc="-67" dirty="0"/>
              <a:t>Prof.</a:t>
            </a:r>
            <a:r>
              <a:rPr spc="-180" dirty="0"/>
              <a:t> </a:t>
            </a:r>
            <a:r>
              <a:rPr spc="7" dirty="0"/>
              <a:t>Leal-Taixé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96321" y="6542023"/>
            <a:ext cx="314113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60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68</a:t>
            </a:fld>
            <a:endParaRPr sz="1467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52384" y="2724607"/>
            <a:ext cx="3687233" cy="1283258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z="8200" spc="640" dirty="0">
                <a:solidFill>
                  <a:srgbClr val="E46C0A"/>
                </a:solidFill>
              </a:rPr>
              <a:t>P</a:t>
            </a:r>
            <a:r>
              <a:rPr sz="8200" spc="545" dirty="0">
                <a:solidFill>
                  <a:srgbClr val="E46C0A"/>
                </a:solidFill>
              </a:rPr>
              <a:t>oo</a:t>
            </a:r>
            <a:r>
              <a:rPr sz="8200" spc="-520" dirty="0">
                <a:solidFill>
                  <a:srgbClr val="E46C0A"/>
                </a:solidFill>
              </a:rPr>
              <a:t>l</a:t>
            </a:r>
            <a:r>
              <a:rPr sz="8200" spc="-500" dirty="0">
                <a:solidFill>
                  <a:srgbClr val="E46C0A"/>
                </a:solidFill>
              </a:rPr>
              <a:t>i</a:t>
            </a:r>
            <a:r>
              <a:rPr sz="8200" spc="313" dirty="0">
                <a:solidFill>
                  <a:srgbClr val="E46C0A"/>
                </a:solidFill>
              </a:rPr>
              <a:t>n</a:t>
            </a:r>
            <a:r>
              <a:rPr sz="8200" spc="980" dirty="0">
                <a:solidFill>
                  <a:srgbClr val="E46C0A"/>
                </a:solidFill>
              </a:rPr>
              <a:t>g</a:t>
            </a:r>
            <a:endParaRPr sz="82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350126" y="8569501"/>
            <a:ext cx="10787061" cy="230897"/>
          </a:xfrm>
          <a:prstGeom prst="rect">
            <a:avLst/>
          </a:prstGeom>
        </p:spPr>
        <p:txBody>
          <a:bodyPr vert="horz" wrap="square" lIns="0" tIns="5080" rIns="0" bIns="0" rtlCol="0" anchor="ctr">
            <a:spAutoFit/>
          </a:bodyPr>
          <a:lstStyle/>
          <a:p>
            <a:pPr marL="16933">
              <a:spcBef>
                <a:spcPts val="40"/>
              </a:spcBef>
            </a:pPr>
            <a:r>
              <a:rPr spc="-33" dirty="0"/>
              <a:t>I2DL: </a:t>
            </a:r>
            <a:r>
              <a:rPr spc="-67" dirty="0"/>
              <a:t>Prof. </a:t>
            </a:r>
            <a:r>
              <a:rPr spc="13" dirty="0"/>
              <a:t>Niessner, </a:t>
            </a:r>
            <a:r>
              <a:rPr spc="-67" dirty="0"/>
              <a:t>Prof.</a:t>
            </a:r>
            <a:r>
              <a:rPr spc="-180" dirty="0"/>
              <a:t> </a:t>
            </a:r>
            <a:r>
              <a:rPr spc="7" dirty="0"/>
              <a:t>Leal-Taixé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96321" y="6542023"/>
            <a:ext cx="314113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60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69</a:t>
            </a:fld>
            <a:endParaRPr sz="1467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4383" y="-132211"/>
            <a:ext cx="9784079" cy="1376445"/>
          </a:xfrm>
          <a:prstGeom prst="rect">
            <a:avLst/>
          </a:prstGeom>
        </p:spPr>
        <p:txBody>
          <a:bodyPr vert="horz" wrap="square" lIns="0" tIns="2201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73"/>
              </a:spcBef>
            </a:pPr>
            <a:r>
              <a:rPr sz="4400" spc="207" dirty="0"/>
              <a:t>Problems</a:t>
            </a:r>
            <a:r>
              <a:rPr sz="4400" spc="-152" dirty="0"/>
              <a:t> </a:t>
            </a:r>
            <a:r>
              <a:rPr sz="4400" spc="193" dirty="0"/>
              <a:t>using</a:t>
            </a:r>
            <a:r>
              <a:rPr sz="4400" spc="-167" dirty="0"/>
              <a:t> </a:t>
            </a:r>
            <a:r>
              <a:rPr sz="4400" spc="453" dirty="0"/>
              <a:t>FC</a:t>
            </a:r>
            <a:r>
              <a:rPr sz="4400" spc="-152" dirty="0"/>
              <a:t> </a:t>
            </a:r>
            <a:r>
              <a:rPr sz="4400" spc="193" dirty="0"/>
              <a:t>Layers</a:t>
            </a:r>
            <a:r>
              <a:rPr sz="4400" spc="-147" dirty="0"/>
              <a:t> </a:t>
            </a:r>
            <a:r>
              <a:rPr sz="4400" spc="240" dirty="0"/>
              <a:t>on</a:t>
            </a:r>
            <a:r>
              <a:rPr sz="4400" spc="-152" dirty="0"/>
              <a:t> </a:t>
            </a:r>
            <a:r>
              <a:rPr sz="4400" spc="247" dirty="0"/>
              <a:t>Images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14588" y="1282868"/>
            <a:ext cx="9422553" cy="5299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74121" indent="-457189">
              <a:spcBef>
                <a:spcPts val="133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3333" spc="207" dirty="0">
                <a:latin typeface="Trebuchet MS"/>
                <a:cs typeface="Trebuchet MS"/>
              </a:rPr>
              <a:t>How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67" dirty="0">
                <a:latin typeface="Trebuchet MS"/>
                <a:cs typeface="Trebuchet MS"/>
              </a:rPr>
              <a:t>to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120" dirty="0">
                <a:latin typeface="Trebuchet MS"/>
                <a:cs typeface="Trebuchet MS"/>
              </a:rPr>
              <a:t>process</a:t>
            </a:r>
            <a:r>
              <a:rPr sz="3333" spc="-152" dirty="0">
                <a:latin typeface="Trebuchet MS"/>
                <a:cs typeface="Trebuchet MS"/>
              </a:rPr>
              <a:t> </a:t>
            </a:r>
            <a:r>
              <a:rPr sz="3333" spc="13" dirty="0">
                <a:latin typeface="Trebuchet MS"/>
                <a:cs typeface="Trebuchet MS"/>
              </a:rPr>
              <a:t>a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4900" spc="89" baseline="1133" dirty="0">
                <a:latin typeface="Trebuchet MS"/>
                <a:cs typeface="Trebuchet MS"/>
              </a:rPr>
              <a:t>normal</a:t>
            </a:r>
            <a:r>
              <a:rPr sz="4900" spc="-180" baseline="1133" dirty="0">
                <a:latin typeface="Trebuchet MS"/>
                <a:cs typeface="Trebuchet MS"/>
              </a:rPr>
              <a:t> </a:t>
            </a:r>
            <a:r>
              <a:rPr sz="3333" spc="87" dirty="0">
                <a:latin typeface="Trebuchet MS"/>
                <a:cs typeface="Trebuchet MS"/>
              </a:rPr>
              <a:t>image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87" dirty="0">
                <a:latin typeface="Trebuchet MS"/>
                <a:cs typeface="Trebuchet MS"/>
              </a:rPr>
              <a:t>with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280" dirty="0">
                <a:latin typeface="Trebuchet MS"/>
                <a:cs typeface="Trebuchet MS"/>
              </a:rPr>
              <a:t>FC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27" dirty="0">
                <a:latin typeface="Trebuchet MS"/>
                <a:cs typeface="Trebuchet MS"/>
              </a:rPr>
              <a:t>layers</a:t>
            </a:r>
            <a:endParaRPr sz="3333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66240" y="2474976"/>
            <a:ext cx="2182368" cy="3003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2092655" y="5591387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2431" y="3912955"/>
            <a:ext cx="712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1000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37119" y="5111835"/>
            <a:ext cx="712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1000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57739" y="4657395"/>
            <a:ext cx="756920" cy="727287"/>
          </a:xfrm>
          <a:custGeom>
            <a:avLst/>
            <a:gdLst/>
            <a:ahLst/>
            <a:cxnLst/>
            <a:rect l="l" t="t" r="r" b="b"/>
            <a:pathLst>
              <a:path w="567689" h="545464">
                <a:moveTo>
                  <a:pt x="0" y="272494"/>
                </a:moveTo>
                <a:lnTo>
                  <a:pt x="3711" y="228294"/>
                </a:lnTo>
                <a:lnTo>
                  <a:pt x="14457" y="186365"/>
                </a:lnTo>
                <a:lnTo>
                  <a:pt x="31652" y="147267"/>
                </a:lnTo>
                <a:lnTo>
                  <a:pt x="54714" y="111562"/>
                </a:lnTo>
                <a:lnTo>
                  <a:pt x="83058" y="79811"/>
                </a:lnTo>
                <a:lnTo>
                  <a:pt x="116101" y="52575"/>
                </a:lnTo>
                <a:lnTo>
                  <a:pt x="153258" y="30415"/>
                </a:lnTo>
                <a:lnTo>
                  <a:pt x="193946" y="13891"/>
                </a:lnTo>
                <a:lnTo>
                  <a:pt x="237581" y="3566"/>
                </a:lnTo>
                <a:lnTo>
                  <a:pt x="283579" y="0"/>
                </a:lnTo>
                <a:lnTo>
                  <a:pt x="329577" y="3566"/>
                </a:lnTo>
                <a:lnTo>
                  <a:pt x="373212" y="13891"/>
                </a:lnTo>
                <a:lnTo>
                  <a:pt x="413900" y="30415"/>
                </a:lnTo>
                <a:lnTo>
                  <a:pt x="451057" y="52575"/>
                </a:lnTo>
                <a:lnTo>
                  <a:pt x="484100" y="79811"/>
                </a:lnTo>
                <a:lnTo>
                  <a:pt x="512444" y="111562"/>
                </a:lnTo>
                <a:lnTo>
                  <a:pt x="535506" y="147267"/>
                </a:lnTo>
                <a:lnTo>
                  <a:pt x="552702" y="186365"/>
                </a:lnTo>
                <a:lnTo>
                  <a:pt x="563447" y="228294"/>
                </a:lnTo>
                <a:lnTo>
                  <a:pt x="567159" y="272494"/>
                </a:lnTo>
                <a:lnTo>
                  <a:pt x="563447" y="316694"/>
                </a:lnTo>
                <a:lnTo>
                  <a:pt x="552702" y="358623"/>
                </a:lnTo>
                <a:lnTo>
                  <a:pt x="535506" y="397720"/>
                </a:lnTo>
                <a:lnTo>
                  <a:pt x="512444" y="433425"/>
                </a:lnTo>
                <a:lnTo>
                  <a:pt x="484100" y="465176"/>
                </a:lnTo>
                <a:lnTo>
                  <a:pt x="451057" y="492412"/>
                </a:lnTo>
                <a:lnTo>
                  <a:pt x="413900" y="514572"/>
                </a:lnTo>
                <a:lnTo>
                  <a:pt x="373212" y="531096"/>
                </a:lnTo>
                <a:lnTo>
                  <a:pt x="329577" y="541421"/>
                </a:lnTo>
                <a:lnTo>
                  <a:pt x="283579" y="544988"/>
                </a:lnTo>
                <a:lnTo>
                  <a:pt x="237581" y="541421"/>
                </a:lnTo>
                <a:lnTo>
                  <a:pt x="193946" y="531096"/>
                </a:lnTo>
                <a:lnTo>
                  <a:pt x="153258" y="514572"/>
                </a:lnTo>
                <a:lnTo>
                  <a:pt x="116101" y="492412"/>
                </a:lnTo>
                <a:lnTo>
                  <a:pt x="83058" y="465176"/>
                </a:lnTo>
                <a:lnTo>
                  <a:pt x="54714" y="433425"/>
                </a:lnTo>
                <a:lnTo>
                  <a:pt x="31652" y="397720"/>
                </a:lnTo>
                <a:lnTo>
                  <a:pt x="14457" y="358623"/>
                </a:lnTo>
                <a:lnTo>
                  <a:pt x="3711" y="316694"/>
                </a:lnTo>
                <a:lnTo>
                  <a:pt x="0" y="272494"/>
                </a:lnTo>
                <a:close/>
              </a:path>
            </a:pathLst>
          </a:custGeom>
          <a:ln w="38100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9" name="object 9"/>
          <p:cNvGrpSpPr/>
          <p:nvPr/>
        </p:nvGrpSpPr>
        <p:grpSpPr>
          <a:xfrm>
            <a:off x="3677802" y="2567330"/>
            <a:ext cx="3262207" cy="1941407"/>
            <a:chOff x="2758351" y="1925497"/>
            <a:chExt cx="2446655" cy="1456055"/>
          </a:xfrm>
        </p:grpSpPr>
        <p:sp>
          <p:nvSpPr>
            <p:cNvPr id="10" name="object 10"/>
            <p:cNvSpPr/>
            <p:nvPr/>
          </p:nvSpPr>
          <p:spPr>
            <a:xfrm>
              <a:off x="4618304" y="1944547"/>
              <a:ext cx="567690" cy="545465"/>
            </a:xfrm>
            <a:custGeom>
              <a:avLst/>
              <a:gdLst/>
              <a:ahLst/>
              <a:cxnLst/>
              <a:rect l="l" t="t" r="r" b="b"/>
              <a:pathLst>
                <a:path w="567689" h="545464">
                  <a:moveTo>
                    <a:pt x="0" y="272494"/>
                  </a:moveTo>
                  <a:lnTo>
                    <a:pt x="3711" y="228294"/>
                  </a:lnTo>
                  <a:lnTo>
                    <a:pt x="14457" y="186365"/>
                  </a:lnTo>
                  <a:lnTo>
                    <a:pt x="31652" y="147267"/>
                  </a:lnTo>
                  <a:lnTo>
                    <a:pt x="54714" y="111562"/>
                  </a:lnTo>
                  <a:lnTo>
                    <a:pt x="83058" y="79811"/>
                  </a:lnTo>
                  <a:lnTo>
                    <a:pt x="116101" y="52575"/>
                  </a:lnTo>
                  <a:lnTo>
                    <a:pt x="153258" y="30415"/>
                  </a:lnTo>
                  <a:lnTo>
                    <a:pt x="193946" y="13891"/>
                  </a:lnTo>
                  <a:lnTo>
                    <a:pt x="237581" y="3566"/>
                  </a:lnTo>
                  <a:lnTo>
                    <a:pt x="283579" y="0"/>
                  </a:lnTo>
                  <a:lnTo>
                    <a:pt x="329577" y="3566"/>
                  </a:lnTo>
                  <a:lnTo>
                    <a:pt x="373212" y="13891"/>
                  </a:lnTo>
                  <a:lnTo>
                    <a:pt x="413900" y="30415"/>
                  </a:lnTo>
                  <a:lnTo>
                    <a:pt x="451057" y="52575"/>
                  </a:lnTo>
                  <a:lnTo>
                    <a:pt x="484100" y="79811"/>
                  </a:lnTo>
                  <a:lnTo>
                    <a:pt x="512444" y="111562"/>
                  </a:lnTo>
                  <a:lnTo>
                    <a:pt x="535506" y="147267"/>
                  </a:lnTo>
                  <a:lnTo>
                    <a:pt x="552702" y="186365"/>
                  </a:lnTo>
                  <a:lnTo>
                    <a:pt x="563447" y="228294"/>
                  </a:lnTo>
                  <a:lnTo>
                    <a:pt x="567159" y="272494"/>
                  </a:lnTo>
                  <a:lnTo>
                    <a:pt x="563447" y="316694"/>
                  </a:lnTo>
                  <a:lnTo>
                    <a:pt x="552702" y="358623"/>
                  </a:lnTo>
                  <a:lnTo>
                    <a:pt x="535506" y="397720"/>
                  </a:lnTo>
                  <a:lnTo>
                    <a:pt x="512444" y="433425"/>
                  </a:lnTo>
                  <a:lnTo>
                    <a:pt x="484100" y="465176"/>
                  </a:lnTo>
                  <a:lnTo>
                    <a:pt x="451057" y="492412"/>
                  </a:lnTo>
                  <a:lnTo>
                    <a:pt x="413900" y="514572"/>
                  </a:lnTo>
                  <a:lnTo>
                    <a:pt x="373212" y="531096"/>
                  </a:lnTo>
                  <a:lnTo>
                    <a:pt x="329577" y="541421"/>
                  </a:lnTo>
                  <a:lnTo>
                    <a:pt x="283579" y="544988"/>
                  </a:lnTo>
                  <a:lnTo>
                    <a:pt x="237581" y="541421"/>
                  </a:lnTo>
                  <a:lnTo>
                    <a:pt x="193946" y="531096"/>
                  </a:lnTo>
                  <a:lnTo>
                    <a:pt x="153258" y="514572"/>
                  </a:lnTo>
                  <a:lnTo>
                    <a:pt x="116101" y="492412"/>
                  </a:lnTo>
                  <a:lnTo>
                    <a:pt x="83058" y="465176"/>
                  </a:lnTo>
                  <a:lnTo>
                    <a:pt x="54714" y="433425"/>
                  </a:lnTo>
                  <a:lnTo>
                    <a:pt x="31652" y="397720"/>
                  </a:lnTo>
                  <a:lnTo>
                    <a:pt x="14457" y="358623"/>
                  </a:lnTo>
                  <a:lnTo>
                    <a:pt x="3711" y="316694"/>
                  </a:lnTo>
                  <a:lnTo>
                    <a:pt x="0" y="272494"/>
                  </a:lnTo>
                  <a:close/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761843" y="2180361"/>
              <a:ext cx="1856739" cy="340360"/>
            </a:xfrm>
            <a:custGeom>
              <a:avLst/>
              <a:gdLst/>
              <a:ahLst/>
              <a:cxnLst/>
              <a:rect l="l" t="t" r="r" b="b"/>
              <a:pathLst>
                <a:path w="1856739" h="340360">
                  <a:moveTo>
                    <a:pt x="1856460" y="36677"/>
                  </a:moveTo>
                  <a:lnTo>
                    <a:pt x="1832305" y="25158"/>
                  </a:lnTo>
                  <a:lnTo>
                    <a:pt x="1779562" y="0"/>
                  </a:lnTo>
                  <a:lnTo>
                    <a:pt x="1779778" y="12306"/>
                  </a:lnTo>
                  <a:lnTo>
                    <a:pt x="1775269" y="10858"/>
                  </a:lnTo>
                  <a:lnTo>
                    <a:pt x="1777555" y="25450"/>
                  </a:lnTo>
                  <a:lnTo>
                    <a:pt x="1727" y="58356"/>
                  </a:lnTo>
                  <a:lnTo>
                    <a:pt x="2197" y="83756"/>
                  </a:lnTo>
                  <a:lnTo>
                    <a:pt x="1671878" y="52819"/>
                  </a:lnTo>
                  <a:lnTo>
                    <a:pt x="0" y="315239"/>
                  </a:lnTo>
                  <a:lnTo>
                    <a:pt x="3937" y="340334"/>
                  </a:lnTo>
                  <a:lnTo>
                    <a:pt x="1780692" y="61442"/>
                  </a:lnTo>
                  <a:lnTo>
                    <a:pt x="1780971" y="76187"/>
                  </a:lnTo>
                  <a:lnTo>
                    <a:pt x="1785162" y="74002"/>
                  </a:lnTo>
                  <a:lnTo>
                    <a:pt x="1787080" y="86131"/>
                  </a:lnTo>
                  <a:lnTo>
                    <a:pt x="1856460" y="366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618304" y="2708681"/>
              <a:ext cx="567690" cy="545465"/>
            </a:xfrm>
            <a:custGeom>
              <a:avLst/>
              <a:gdLst/>
              <a:ahLst/>
              <a:cxnLst/>
              <a:rect l="l" t="t" r="r" b="b"/>
              <a:pathLst>
                <a:path w="567689" h="545464">
                  <a:moveTo>
                    <a:pt x="0" y="272494"/>
                  </a:moveTo>
                  <a:lnTo>
                    <a:pt x="3711" y="228294"/>
                  </a:lnTo>
                  <a:lnTo>
                    <a:pt x="14457" y="186365"/>
                  </a:lnTo>
                  <a:lnTo>
                    <a:pt x="31652" y="147267"/>
                  </a:lnTo>
                  <a:lnTo>
                    <a:pt x="54714" y="111562"/>
                  </a:lnTo>
                  <a:lnTo>
                    <a:pt x="83058" y="79811"/>
                  </a:lnTo>
                  <a:lnTo>
                    <a:pt x="116101" y="52575"/>
                  </a:lnTo>
                  <a:lnTo>
                    <a:pt x="153258" y="30415"/>
                  </a:lnTo>
                  <a:lnTo>
                    <a:pt x="193946" y="13891"/>
                  </a:lnTo>
                  <a:lnTo>
                    <a:pt x="237581" y="3566"/>
                  </a:lnTo>
                  <a:lnTo>
                    <a:pt x="283579" y="0"/>
                  </a:lnTo>
                  <a:lnTo>
                    <a:pt x="329577" y="3566"/>
                  </a:lnTo>
                  <a:lnTo>
                    <a:pt x="373212" y="13891"/>
                  </a:lnTo>
                  <a:lnTo>
                    <a:pt x="413900" y="30415"/>
                  </a:lnTo>
                  <a:lnTo>
                    <a:pt x="451057" y="52575"/>
                  </a:lnTo>
                  <a:lnTo>
                    <a:pt x="484100" y="79811"/>
                  </a:lnTo>
                  <a:lnTo>
                    <a:pt x="512444" y="111562"/>
                  </a:lnTo>
                  <a:lnTo>
                    <a:pt x="535506" y="147267"/>
                  </a:lnTo>
                  <a:lnTo>
                    <a:pt x="552702" y="186365"/>
                  </a:lnTo>
                  <a:lnTo>
                    <a:pt x="563447" y="228294"/>
                  </a:lnTo>
                  <a:lnTo>
                    <a:pt x="567159" y="272494"/>
                  </a:lnTo>
                  <a:lnTo>
                    <a:pt x="563447" y="316694"/>
                  </a:lnTo>
                  <a:lnTo>
                    <a:pt x="552702" y="358623"/>
                  </a:lnTo>
                  <a:lnTo>
                    <a:pt x="535506" y="397720"/>
                  </a:lnTo>
                  <a:lnTo>
                    <a:pt x="512444" y="433425"/>
                  </a:lnTo>
                  <a:lnTo>
                    <a:pt x="484100" y="465176"/>
                  </a:lnTo>
                  <a:lnTo>
                    <a:pt x="451057" y="492412"/>
                  </a:lnTo>
                  <a:lnTo>
                    <a:pt x="413900" y="514572"/>
                  </a:lnTo>
                  <a:lnTo>
                    <a:pt x="373212" y="531096"/>
                  </a:lnTo>
                  <a:lnTo>
                    <a:pt x="329577" y="541421"/>
                  </a:lnTo>
                  <a:lnTo>
                    <a:pt x="283579" y="544988"/>
                  </a:lnTo>
                  <a:lnTo>
                    <a:pt x="237581" y="541421"/>
                  </a:lnTo>
                  <a:lnTo>
                    <a:pt x="193946" y="531096"/>
                  </a:lnTo>
                  <a:lnTo>
                    <a:pt x="153258" y="514572"/>
                  </a:lnTo>
                  <a:lnTo>
                    <a:pt x="116101" y="492412"/>
                  </a:lnTo>
                  <a:lnTo>
                    <a:pt x="83058" y="465176"/>
                  </a:lnTo>
                  <a:lnTo>
                    <a:pt x="54714" y="433425"/>
                  </a:lnTo>
                  <a:lnTo>
                    <a:pt x="31652" y="397720"/>
                  </a:lnTo>
                  <a:lnTo>
                    <a:pt x="14457" y="358623"/>
                  </a:lnTo>
                  <a:lnTo>
                    <a:pt x="3711" y="316694"/>
                  </a:lnTo>
                  <a:lnTo>
                    <a:pt x="0" y="272494"/>
                  </a:lnTo>
                  <a:close/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758351" y="2203259"/>
              <a:ext cx="1860550" cy="1177925"/>
            </a:xfrm>
            <a:custGeom>
              <a:avLst/>
              <a:gdLst/>
              <a:ahLst/>
              <a:cxnLst/>
              <a:rect l="l" t="t" r="r" b="b"/>
              <a:pathLst>
                <a:path w="1860550" h="1177925">
                  <a:moveTo>
                    <a:pt x="1859953" y="13779"/>
                  </a:moveTo>
                  <a:lnTo>
                    <a:pt x="1775879" y="0"/>
                  </a:lnTo>
                  <a:lnTo>
                    <a:pt x="1779663" y="12242"/>
                  </a:lnTo>
                  <a:lnTo>
                    <a:pt x="1774774" y="12141"/>
                  </a:lnTo>
                  <a:lnTo>
                    <a:pt x="1779625" y="22364"/>
                  </a:lnTo>
                  <a:lnTo>
                    <a:pt x="1775231" y="22834"/>
                  </a:lnTo>
                  <a:lnTo>
                    <a:pt x="1777352" y="26162"/>
                  </a:lnTo>
                  <a:lnTo>
                    <a:pt x="1689" y="577735"/>
                  </a:lnTo>
                  <a:lnTo>
                    <a:pt x="9220" y="601992"/>
                  </a:lnTo>
                  <a:lnTo>
                    <a:pt x="1694662" y="78422"/>
                  </a:lnTo>
                  <a:lnTo>
                    <a:pt x="0" y="885456"/>
                  </a:lnTo>
                  <a:lnTo>
                    <a:pt x="10922" y="908392"/>
                  </a:lnTo>
                  <a:lnTo>
                    <a:pt x="1683054" y="112102"/>
                  </a:lnTo>
                  <a:lnTo>
                    <a:pt x="54063" y="1156335"/>
                  </a:lnTo>
                  <a:lnTo>
                    <a:pt x="67767" y="1177721"/>
                  </a:lnTo>
                  <a:lnTo>
                    <a:pt x="1797316" y="69024"/>
                  </a:lnTo>
                  <a:lnTo>
                    <a:pt x="1798485" y="72771"/>
                  </a:lnTo>
                  <a:lnTo>
                    <a:pt x="1802015" y="69380"/>
                  </a:lnTo>
                  <a:lnTo>
                    <a:pt x="1807527" y="80937"/>
                  </a:lnTo>
                  <a:lnTo>
                    <a:pt x="1810232" y="77470"/>
                  </a:lnTo>
                  <a:lnTo>
                    <a:pt x="1816354" y="86982"/>
                  </a:lnTo>
                  <a:lnTo>
                    <a:pt x="1845894" y="37363"/>
                  </a:lnTo>
                  <a:lnTo>
                    <a:pt x="1859953" y="137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583716" y="5671312"/>
            <a:ext cx="2242819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220" dirty="0">
                <a:latin typeface="DejaVu Serif"/>
                <a:cs typeface="DejaVu Serif"/>
              </a:rPr>
              <a:t>3 </a:t>
            </a:r>
            <a:r>
              <a:rPr sz="2667" spc="47" dirty="0">
                <a:latin typeface="Trebuchet MS"/>
                <a:cs typeface="Trebuchet MS"/>
              </a:rPr>
              <a:t>neuron</a:t>
            </a:r>
            <a:r>
              <a:rPr sz="2667" spc="-180" dirty="0">
                <a:latin typeface="Trebuchet MS"/>
                <a:cs typeface="Trebuchet MS"/>
              </a:rPr>
              <a:t> </a:t>
            </a:r>
            <a:r>
              <a:rPr sz="2667" spc="-13" dirty="0">
                <a:latin typeface="Trebuchet MS"/>
                <a:cs typeface="Trebuchet MS"/>
              </a:rPr>
              <a:t>layer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8397240" y="4906517"/>
            <a:ext cx="23622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30"/>
              </a:spcBef>
            </a:pPr>
            <a:fld id="{81D60167-4931-47E6-BA6A-407CBD079E47}" type="slidenum">
              <a:rPr lang="de-DE" spc="40" smtClean="0"/>
              <a:pPr marL="39370">
                <a:spcBef>
                  <a:spcPts val="30"/>
                </a:spcBef>
              </a:pPr>
              <a:t>7</a:t>
            </a:fld>
            <a:endParaRPr spc="53" dirty="0"/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8234" y="163271"/>
            <a:ext cx="4055533" cy="780492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80" dirty="0"/>
              <a:t>Pooling</a:t>
            </a:r>
            <a:r>
              <a:rPr spc="-287" dirty="0"/>
              <a:t> </a:t>
            </a:r>
            <a:r>
              <a:rPr spc="167" dirty="0"/>
              <a:t>Layer</a:t>
            </a:r>
          </a:p>
        </p:txBody>
      </p:sp>
      <p:sp>
        <p:nvSpPr>
          <p:cNvPr id="3" name="object 3"/>
          <p:cNvSpPr/>
          <p:nvPr/>
        </p:nvSpPr>
        <p:spPr>
          <a:xfrm>
            <a:off x="2832101" y="990075"/>
            <a:ext cx="6515100" cy="50926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37748" y="6278880"/>
            <a:ext cx="6189133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73" dirty="0">
                <a:latin typeface="Trebuchet MS"/>
                <a:cs typeface="Trebuchet MS"/>
              </a:rPr>
              <a:t>[Li </a:t>
            </a:r>
            <a:r>
              <a:rPr sz="1467" spc="-47" dirty="0">
                <a:latin typeface="Trebuchet MS"/>
                <a:cs typeface="Trebuchet MS"/>
              </a:rPr>
              <a:t>et </a:t>
            </a:r>
            <a:r>
              <a:rPr sz="1467" spc="-133" dirty="0">
                <a:latin typeface="Trebuchet MS"/>
                <a:cs typeface="Trebuchet MS"/>
              </a:rPr>
              <a:t>al., </a:t>
            </a:r>
            <a:r>
              <a:rPr sz="1467" spc="13" dirty="0">
                <a:latin typeface="Trebuchet MS"/>
                <a:cs typeface="Trebuchet MS"/>
              </a:rPr>
              <a:t>CS231n </a:t>
            </a:r>
            <a:r>
              <a:rPr sz="1467" spc="47" dirty="0">
                <a:latin typeface="Trebuchet MS"/>
                <a:cs typeface="Trebuchet MS"/>
              </a:rPr>
              <a:t>Course </a:t>
            </a:r>
            <a:r>
              <a:rPr sz="1467" dirty="0">
                <a:latin typeface="Trebuchet MS"/>
                <a:cs typeface="Trebuchet MS"/>
              </a:rPr>
              <a:t>Slides] </a:t>
            </a:r>
            <a:r>
              <a:rPr sz="1467" spc="7" dirty="0">
                <a:latin typeface="Trebuchet MS"/>
                <a:cs typeface="Trebuchet MS"/>
              </a:rPr>
              <a:t>Lecture </a:t>
            </a:r>
            <a:r>
              <a:rPr sz="1467" spc="-147" dirty="0">
                <a:latin typeface="Trebuchet MS"/>
                <a:cs typeface="Trebuchet MS"/>
              </a:rPr>
              <a:t>5: </a:t>
            </a:r>
            <a:r>
              <a:rPr sz="1467" spc="7" dirty="0">
                <a:latin typeface="Trebuchet MS"/>
                <a:cs typeface="Trebuchet MS"/>
              </a:rPr>
              <a:t>Convolutional </a:t>
            </a:r>
            <a:r>
              <a:rPr sz="1467" spc="20" dirty="0">
                <a:latin typeface="Trebuchet MS"/>
                <a:cs typeface="Trebuchet MS"/>
              </a:rPr>
              <a:t>Neural</a:t>
            </a:r>
            <a:r>
              <a:rPr sz="1467" spc="-253" dirty="0">
                <a:latin typeface="Trebuchet MS"/>
                <a:cs typeface="Trebuchet MS"/>
              </a:rPr>
              <a:t> </a:t>
            </a:r>
            <a:r>
              <a:rPr sz="1467" spc="33" dirty="0">
                <a:latin typeface="Trebuchet MS"/>
                <a:cs typeface="Trebuchet MS"/>
              </a:rPr>
              <a:t>Networks</a:t>
            </a:r>
            <a:endParaRPr sz="1467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50126" y="8569501"/>
            <a:ext cx="10787061" cy="230897"/>
          </a:xfrm>
          <a:prstGeom prst="rect">
            <a:avLst/>
          </a:prstGeom>
        </p:spPr>
        <p:txBody>
          <a:bodyPr vert="horz" wrap="square" lIns="0" tIns="5080" rIns="0" bIns="0" rtlCol="0" anchor="ctr">
            <a:spAutoFit/>
          </a:bodyPr>
          <a:lstStyle/>
          <a:p>
            <a:pPr marL="16933">
              <a:spcBef>
                <a:spcPts val="40"/>
              </a:spcBef>
            </a:pPr>
            <a:r>
              <a:rPr spc="-33" dirty="0"/>
              <a:t>I2DL: </a:t>
            </a:r>
            <a:r>
              <a:rPr spc="-67" dirty="0"/>
              <a:t>Prof. </a:t>
            </a:r>
            <a:r>
              <a:rPr spc="13" dirty="0"/>
              <a:t>Niessner, </a:t>
            </a:r>
            <a:r>
              <a:rPr spc="-67" dirty="0"/>
              <a:t>Prof.</a:t>
            </a:r>
            <a:r>
              <a:rPr spc="-180" dirty="0"/>
              <a:t> </a:t>
            </a:r>
            <a:r>
              <a:rPr spc="7" dirty="0"/>
              <a:t>Leal-Taixé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96321" y="6542023"/>
            <a:ext cx="314113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60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70</a:t>
            </a:fld>
            <a:endParaRPr sz="1467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2550" y="327387"/>
            <a:ext cx="7925647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80" dirty="0"/>
              <a:t>Pooling </a:t>
            </a:r>
            <a:r>
              <a:rPr spc="-27" dirty="0"/>
              <a:t>Layer: </a:t>
            </a:r>
            <a:r>
              <a:rPr spc="347" dirty="0"/>
              <a:t>Max</a:t>
            </a:r>
            <a:r>
              <a:rPr spc="-747" dirty="0"/>
              <a:t> </a:t>
            </a:r>
            <a:r>
              <a:rPr spc="180" dirty="0"/>
              <a:t>Pooling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58073" y="2237977"/>
          <a:ext cx="3633891" cy="266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8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8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84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5300">
                <a:tc>
                  <a:txBody>
                    <a:bodyPr/>
                    <a:lstStyle/>
                    <a:p>
                      <a:pPr marL="2635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3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910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1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910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3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910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R="255270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5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910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300">
                <a:tc>
                  <a:txBody>
                    <a:bodyPr/>
                    <a:lstStyle/>
                    <a:p>
                      <a:pPr marL="26352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6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656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0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656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7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656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R="25527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9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656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307">
                <a:tc>
                  <a:txBody>
                    <a:bodyPr/>
                    <a:lstStyle/>
                    <a:p>
                      <a:pPr marL="2635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3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741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2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741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1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741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pPr marR="255270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4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741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293">
                <a:tc>
                  <a:txBody>
                    <a:bodyPr/>
                    <a:lstStyle/>
                    <a:p>
                      <a:pPr marL="2635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0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910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2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910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4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910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pPr marR="255270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3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910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237252" y="2841955"/>
          <a:ext cx="1816946" cy="1330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8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53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6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656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9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656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3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3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4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6543039" y="3263392"/>
            <a:ext cx="1178559" cy="812800"/>
            <a:chOff x="4907279" y="2447544"/>
            <a:chExt cx="883919" cy="609600"/>
          </a:xfrm>
        </p:grpSpPr>
        <p:sp>
          <p:nvSpPr>
            <p:cNvPr id="6" name="object 6"/>
            <p:cNvSpPr/>
            <p:nvPr/>
          </p:nvSpPr>
          <p:spPr>
            <a:xfrm>
              <a:off x="4907279" y="2447544"/>
              <a:ext cx="883920" cy="609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4952453" y="2477312"/>
              <a:ext cx="791845" cy="502920"/>
            </a:xfrm>
            <a:custGeom>
              <a:avLst/>
              <a:gdLst/>
              <a:ahLst/>
              <a:cxnLst/>
              <a:rect l="l" t="t" r="r" b="b"/>
              <a:pathLst>
                <a:path w="791845" h="502919">
                  <a:moveTo>
                    <a:pt x="539915" y="0"/>
                  </a:moveTo>
                  <a:lnTo>
                    <a:pt x="539915" y="176695"/>
                  </a:lnTo>
                  <a:lnTo>
                    <a:pt x="0" y="176695"/>
                  </a:lnTo>
                  <a:lnTo>
                    <a:pt x="0" y="326085"/>
                  </a:lnTo>
                  <a:lnTo>
                    <a:pt x="539915" y="326085"/>
                  </a:lnTo>
                  <a:lnTo>
                    <a:pt x="539915" y="502780"/>
                  </a:lnTo>
                  <a:lnTo>
                    <a:pt x="791311" y="251396"/>
                  </a:lnTo>
                  <a:lnTo>
                    <a:pt x="539915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4952453" y="2477312"/>
              <a:ext cx="791845" cy="502920"/>
            </a:xfrm>
            <a:custGeom>
              <a:avLst/>
              <a:gdLst/>
              <a:ahLst/>
              <a:cxnLst/>
              <a:rect l="l" t="t" r="r" b="b"/>
              <a:pathLst>
                <a:path w="791845" h="502919">
                  <a:moveTo>
                    <a:pt x="0" y="176696"/>
                  </a:moveTo>
                  <a:lnTo>
                    <a:pt x="539915" y="176696"/>
                  </a:lnTo>
                  <a:lnTo>
                    <a:pt x="539915" y="0"/>
                  </a:lnTo>
                  <a:lnTo>
                    <a:pt x="791306" y="251391"/>
                  </a:lnTo>
                  <a:lnTo>
                    <a:pt x="539915" y="502783"/>
                  </a:lnTo>
                  <a:lnTo>
                    <a:pt x="539915" y="326087"/>
                  </a:lnTo>
                  <a:lnTo>
                    <a:pt x="0" y="326087"/>
                  </a:lnTo>
                  <a:lnTo>
                    <a:pt x="0" y="176696"/>
                  </a:lnTo>
                  <a:close/>
                </a:path>
              </a:pathLst>
            </a:custGeom>
            <a:ln w="9525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66075" y="1586992"/>
            <a:ext cx="399796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60" dirty="0">
                <a:latin typeface="Trebuchet MS"/>
                <a:cs typeface="Trebuchet MS"/>
              </a:rPr>
              <a:t>Single </a:t>
            </a:r>
            <a:r>
              <a:rPr sz="2667" spc="27" dirty="0">
                <a:latin typeface="Trebuchet MS"/>
                <a:cs typeface="Trebuchet MS"/>
              </a:rPr>
              <a:t>depth</a:t>
            </a:r>
            <a:r>
              <a:rPr sz="2667" spc="-600" dirty="0">
                <a:latin typeface="Trebuchet MS"/>
                <a:cs typeface="Trebuchet MS"/>
              </a:rPr>
              <a:t> </a:t>
            </a:r>
            <a:r>
              <a:rPr sz="2667" spc="7" dirty="0">
                <a:latin typeface="Trebuchet MS"/>
                <a:cs typeface="Trebuchet MS"/>
              </a:rPr>
              <a:t>slice </a:t>
            </a:r>
            <a:r>
              <a:rPr sz="2667" spc="-20" dirty="0">
                <a:latin typeface="Trebuchet MS"/>
                <a:cs typeface="Trebuchet MS"/>
              </a:rPr>
              <a:t>of </a:t>
            </a:r>
            <a:r>
              <a:rPr sz="2667" spc="-40" dirty="0">
                <a:latin typeface="Trebuchet MS"/>
                <a:cs typeface="Trebuchet MS"/>
              </a:rPr>
              <a:t>input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96321" y="6542023"/>
            <a:ext cx="314113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60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71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19479" y="2468881"/>
            <a:ext cx="3421380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" algn="ctr">
              <a:spcBef>
                <a:spcPts val="133"/>
              </a:spcBef>
            </a:pPr>
            <a:r>
              <a:rPr sz="2667" spc="140" dirty="0">
                <a:latin typeface="Trebuchet MS"/>
                <a:cs typeface="Trebuchet MS"/>
              </a:rPr>
              <a:t>Max </a:t>
            </a:r>
            <a:r>
              <a:rPr sz="2667" spc="67" dirty="0">
                <a:latin typeface="Trebuchet MS"/>
                <a:cs typeface="Trebuchet MS"/>
              </a:rPr>
              <a:t>pool</a:t>
            </a:r>
            <a:r>
              <a:rPr sz="2667" spc="-413" dirty="0">
                <a:latin typeface="Trebuchet MS"/>
                <a:cs typeface="Trebuchet MS"/>
              </a:rPr>
              <a:t> </a:t>
            </a:r>
            <a:r>
              <a:rPr sz="2667" spc="-67" dirty="0">
                <a:latin typeface="Trebuchet MS"/>
                <a:cs typeface="Trebuchet MS"/>
              </a:rPr>
              <a:t>with</a:t>
            </a:r>
            <a:endParaRPr sz="2667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667" spc="-260" dirty="0">
                <a:latin typeface="DejaVu Serif"/>
                <a:cs typeface="DejaVu Serif"/>
              </a:rPr>
              <a:t>2×2 </a:t>
            </a:r>
            <a:r>
              <a:rPr sz="2667" spc="-93" dirty="0">
                <a:latin typeface="Trebuchet MS"/>
                <a:cs typeface="Trebuchet MS"/>
              </a:rPr>
              <a:t>filters </a:t>
            </a:r>
            <a:r>
              <a:rPr sz="2667" spc="67" dirty="0">
                <a:latin typeface="Trebuchet MS"/>
                <a:cs typeface="Trebuchet MS"/>
              </a:rPr>
              <a:t>and </a:t>
            </a:r>
            <a:r>
              <a:rPr sz="2667" spc="-40" dirty="0">
                <a:latin typeface="Trebuchet MS"/>
                <a:cs typeface="Trebuchet MS"/>
              </a:rPr>
              <a:t>stride</a:t>
            </a:r>
            <a:r>
              <a:rPr sz="2667" spc="-347" dirty="0">
                <a:latin typeface="Trebuchet MS"/>
                <a:cs typeface="Trebuchet MS"/>
              </a:rPr>
              <a:t> </a:t>
            </a:r>
            <a:r>
              <a:rPr sz="3900" spc="-69" baseline="1424" dirty="0">
                <a:latin typeface="Trebuchet MS"/>
                <a:cs typeface="Trebuchet MS"/>
              </a:rPr>
              <a:t>2</a:t>
            </a:r>
            <a:endParaRPr sz="3900" baseline="1424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87340" y="2273808"/>
            <a:ext cx="2338493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67" dirty="0">
                <a:latin typeface="Trebuchet MS"/>
                <a:cs typeface="Trebuchet MS"/>
              </a:rPr>
              <a:t>‘Pooled’</a:t>
            </a:r>
            <a:r>
              <a:rPr sz="2667" spc="-213" dirty="0">
                <a:latin typeface="Trebuchet MS"/>
                <a:cs typeface="Trebuchet MS"/>
              </a:rPr>
              <a:t> </a:t>
            </a:r>
            <a:r>
              <a:rPr sz="2667" spc="-7" dirty="0">
                <a:latin typeface="Trebuchet MS"/>
                <a:cs typeface="Trebuchet MS"/>
              </a:rPr>
              <a:t>output</a:t>
            </a:r>
            <a:endParaRPr sz="2667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196321" y="6542023"/>
            <a:ext cx="314113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60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72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8234" y="327387"/>
            <a:ext cx="4055533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80" dirty="0"/>
              <a:t>Pooling</a:t>
            </a:r>
            <a:r>
              <a:rPr spc="-287" dirty="0"/>
              <a:t> </a:t>
            </a:r>
            <a:r>
              <a:rPr spc="167" dirty="0"/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587" y="1797795"/>
            <a:ext cx="7758007" cy="2969852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474121" indent="-457189">
              <a:spcBef>
                <a:spcPts val="880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3333" spc="167" dirty="0">
                <a:latin typeface="Trebuchet MS"/>
                <a:cs typeface="Trebuchet MS"/>
              </a:rPr>
              <a:t>Conv </a:t>
            </a:r>
            <a:r>
              <a:rPr sz="3333" spc="67" dirty="0">
                <a:latin typeface="Trebuchet MS"/>
                <a:cs typeface="Trebuchet MS"/>
              </a:rPr>
              <a:t>Layer </a:t>
            </a:r>
            <a:r>
              <a:rPr sz="3333" spc="-300" dirty="0">
                <a:latin typeface="Trebuchet MS"/>
                <a:cs typeface="Trebuchet MS"/>
              </a:rPr>
              <a:t>= </a:t>
            </a:r>
            <a:r>
              <a:rPr sz="3333" spc="-73" dirty="0">
                <a:latin typeface="Trebuchet MS"/>
                <a:cs typeface="Trebuchet MS"/>
              </a:rPr>
              <a:t>‘Feature</a:t>
            </a:r>
            <a:r>
              <a:rPr sz="3333" spc="-513" dirty="0">
                <a:latin typeface="Trebuchet MS"/>
                <a:cs typeface="Trebuchet MS"/>
              </a:rPr>
              <a:t> </a:t>
            </a:r>
            <a:r>
              <a:rPr sz="3333" spc="-107" dirty="0">
                <a:latin typeface="Trebuchet MS"/>
                <a:cs typeface="Trebuchet MS"/>
              </a:rPr>
              <a:t>Extraction’</a:t>
            </a:r>
            <a:endParaRPr sz="3333">
              <a:latin typeface="Trebuchet MS"/>
              <a:cs typeface="Trebuchet MS"/>
            </a:endParaRPr>
          </a:p>
          <a:p>
            <a:pPr marL="1007508" lvl="1" indent="-380990">
              <a:spcBef>
                <a:spcPts val="653"/>
              </a:spcBef>
              <a:buFont typeface="Arial"/>
              <a:buChar char="–"/>
              <a:tabLst>
                <a:tab pos="1006661" algn="l"/>
                <a:tab pos="1007508" algn="l"/>
              </a:tabLst>
            </a:pPr>
            <a:r>
              <a:rPr sz="2933" spc="113" dirty="0">
                <a:latin typeface="Trebuchet MS"/>
                <a:cs typeface="Trebuchet MS"/>
              </a:rPr>
              <a:t>Computes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13" dirty="0">
                <a:latin typeface="Trebuchet MS"/>
                <a:cs typeface="Trebuchet MS"/>
              </a:rPr>
              <a:t>a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-47" dirty="0">
                <a:latin typeface="Trebuchet MS"/>
                <a:cs typeface="Trebuchet MS"/>
              </a:rPr>
              <a:t>feature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-100" dirty="0">
                <a:latin typeface="Trebuchet MS"/>
                <a:cs typeface="Trebuchet MS"/>
              </a:rPr>
              <a:t>in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13" dirty="0">
                <a:latin typeface="Trebuchet MS"/>
                <a:cs typeface="Trebuchet MS"/>
              </a:rPr>
              <a:t>a</a:t>
            </a:r>
            <a:r>
              <a:rPr sz="2933" spc="-133" dirty="0">
                <a:latin typeface="Trebuchet MS"/>
                <a:cs typeface="Trebuchet MS"/>
              </a:rPr>
              <a:t> </a:t>
            </a:r>
            <a:r>
              <a:rPr sz="2933" spc="60" dirty="0">
                <a:latin typeface="Trebuchet MS"/>
                <a:cs typeface="Trebuchet MS"/>
              </a:rPr>
              <a:t>given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27" dirty="0">
                <a:latin typeface="Trebuchet MS"/>
                <a:cs typeface="Trebuchet MS"/>
              </a:rPr>
              <a:t>region</a:t>
            </a:r>
            <a:endParaRPr sz="2933">
              <a:latin typeface="Trebuchet MS"/>
              <a:cs typeface="Trebuchet MS"/>
            </a:endParaRPr>
          </a:p>
          <a:p>
            <a:pPr lvl="1">
              <a:spcBef>
                <a:spcPts val="27"/>
              </a:spcBef>
              <a:buFont typeface="Arial"/>
              <a:buChar char="–"/>
            </a:pPr>
            <a:endParaRPr sz="4867">
              <a:latin typeface="Trebuchet MS"/>
              <a:cs typeface="Trebuchet MS"/>
            </a:endParaRPr>
          </a:p>
          <a:p>
            <a:pPr marL="474121" indent="-457189"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3333" spc="73" dirty="0">
                <a:latin typeface="Trebuchet MS"/>
                <a:cs typeface="Trebuchet MS"/>
              </a:rPr>
              <a:t>Pooling </a:t>
            </a:r>
            <a:r>
              <a:rPr sz="3333" spc="67" dirty="0">
                <a:latin typeface="Trebuchet MS"/>
                <a:cs typeface="Trebuchet MS"/>
              </a:rPr>
              <a:t>Layer </a:t>
            </a:r>
            <a:r>
              <a:rPr sz="3333" spc="-300" dirty="0">
                <a:latin typeface="Trebuchet MS"/>
                <a:cs typeface="Trebuchet MS"/>
              </a:rPr>
              <a:t>= </a:t>
            </a:r>
            <a:r>
              <a:rPr sz="3333" spc="-73" dirty="0">
                <a:latin typeface="Trebuchet MS"/>
                <a:cs typeface="Trebuchet MS"/>
              </a:rPr>
              <a:t>‘Feature</a:t>
            </a:r>
            <a:r>
              <a:rPr sz="3333" spc="-433" dirty="0">
                <a:latin typeface="Trebuchet MS"/>
                <a:cs typeface="Trebuchet MS"/>
              </a:rPr>
              <a:t> </a:t>
            </a:r>
            <a:r>
              <a:rPr sz="3333" spc="-40" dirty="0">
                <a:latin typeface="Trebuchet MS"/>
                <a:cs typeface="Trebuchet MS"/>
              </a:rPr>
              <a:t>Selection’</a:t>
            </a:r>
            <a:endParaRPr sz="3333">
              <a:latin typeface="Trebuchet MS"/>
              <a:cs typeface="Trebuchet MS"/>
            </a:endParaRPr>
          </a:p>
          <a:p>
            <a:pPr marL="1007508" lvl="1" indent="-380990">
              <a:spcBef>
                <a:spcPts val="660"/>
              </a:spcBef>
              <a:buFont typeface="Arial"/>
              <a:buChar char="–"/>
              <a:tabLst>
                <a:tab pos="1006661" algn="l"/>
                <a:tab pos="1007508" algn="l"/>
              </a:tabLst>
            </a:pPr>
            <a:r>
              <a:rPr sz="2933" spc="53" dirty="0">
                <a:latin typeface="Trebuchet MS"/>
                <a:cs typeface="Trebuchet MS"/>
              </a:rPr>
              <a:t>Picks </a:t>
            </a:r>
            <a:r>
              <a:rPr sz="2933" spc="-40" dirty="0">
                <a:latin typeface="Trebuchet MS"/>
                <a:cs typeface="Trebuchet MS"/>
              </a:rPr>
              <a:t>the </a:t>
            </a:r>
            <a:r>
              <a:rPr sz="2933" spc="33" dirty="0">
                <a:latin typeface="Trebuchet MS"/>
                <a:cs typeface="Trebuchet MS"/>
              </a:rPr>
              <a:t>strongest</a:t>
            </a:r>
            <a:r>
              <a:rPr sz="2933" spc="-653" dirty="0">
                <a:latin typeface="Trebuchet MS"/>
                <a:cs typeface="Trebuchet MS"/>
              </a:rPr>
              <a:t> </a:t>
            </a:r>
            <a:r>
              <a:rPr sz="2933" spc="-60" dirty="0">
                <a:latin typeface="Trebuchet MS"/>
                <a:cs typeface="Trebuchet MS"/>
              </a:rPr>
              <a:t>activation </a:t>
            </a:r>
            <a:r>
              <a:rPr sz="2933" spc="-93" dirty="0">
                <a:latin typeface="Trebuchet MS"/>
                <a:cs typeface="Trebuchet MS"/>
              </a:rPr>
              <a:t>in </a:t>
            </a:r>
            <a:r>
              <a:rPr sz="2933" spc="13" dirty="0">
                <a:latin typeface="Trebuchet MS"/>
                <a:cs typeface="Trebuchet MS"/>
              </a:rPr>
              <a:t>a </a:t>
            </a:r>
            <a:r>
              <a:rPr sz="2933" spc="33" dirty="0">
                <a:latin typeface="Trebuchet MS"/>
                <a:cs typeface="Trebuchet MS"/>
              </a:rPr>
              <a:t>region</a:t>
            </a:r>
            <a:endParaRPr sz="2933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8234" y="327387"/>
            <a:ext cx="4055533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80" dirty="0"/>
              <a:t>Pooling</a:t>
            </a:r>
            <a:r>
              <a:rPr spc="-287" dirty="0"/>
              <a:t> </a:t>
            </a:r>
            <a:r>
              <a:rPr spc="167" dirty="0"/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7654" y="1032934"/>
            <a:ext cx="6850380" cy="1572033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491054" indent="-457189">
              <a:spcBef>
                <a:spcPts val="900"/>
              </a:spcBef>
              <a:buFont typeface="Arial"/>
              <a:buChar char="•"/>
              <a:tabLst>
                <a:tab pos="490208" algn="l"/>
                <a:tab pos="491054" algn="l"/>
              </a:tabLst>
            </a:pPr>
            <a:r>
              <a:rPr sz="2933" spc="-27" dirty="0">
                <a:latin typeface="Trebuchet MS"/>
                <a:cs typeface="Trebuchet MS"/>
              </a:rPr>
              <a:t>Input</a:t>
            </a:r>
            <a:r>
              <a:rPr sz="2933" spc="-133" dirty="0">
                <a:latin typeface="Trebuchet MS"/>
                <a:cs typeface="Trebuchet MS"/>
              </a:rPr>
              <a:t> </a:t>
            </a:r>
            <a:r>
              <a:rPr sz="2933" spc="-27" dirty="0">
                <a:latin typeface="Trebuchet MS"/>
                <a:cs typeface="Trebuchet MS"/>
              </a:rPr>
              <a:t>is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13" dirty="0">
                <a:latin typeface="Trebuchet MS"/>
                <a:cs typeface="Trebuchet MS"/>
              </a:rPr>
              <a:t>a</a:t>
            </a:r>
            <a:r>
              <a:rPr sz="2933" spc="-133" dirty="0">
                <a:latin typeface="Trebuchet MS"/>
                <a:cs typeface="Trebuchet MS"/>
              </a:rPr>
              <a:t> </a:t>
            </a:r>
            <a:r>
              <a:rPr sz="2933" spc="87" dirty="0">
                <a:latin typeface="Trebuchet MS"/>
                <a:cs typeface="Trebuchet MS"/>
              </a:rPr>
              <a:t>volume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-13" dirty="0">
                <a:latin typeface="Trebuchet MS"/>
                <a:cs typeface="Trebuchet MS"/>
              </a:rPr>
              <a:t>of</a:t>
            </a:r>
            <a:r>
              <a:rPr sz="2933" spc="-133" dirty="0">
                <a:latin typeface="Trebuchet MS"/>
                <a:cs typeface="Trebuchet MS"/>
              </a:rPr>
              <a:t> </a:t>
            </a:r>
            <a:r>
              <a:rPr sz="2933" spc="20" dirty="0">
                <a:latin typeface="Trebuchet MS"/>
                <a:cs typeface="Trebuchet MS"/>
              </a:rPr>
              <a:t>size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127" dirty="0">
                <a:latin typeface="DejaVu Sans"/>
                <a:cs typeface="DejaVu Sans"/>
              </a:rPr>
              <a:t>𝑊</a:t>
            </a:r>
            <a:r>
              <a:rPr sz="3200" spc="189" baseline="-15625" dirty="0">
                <a:latin typeface="DejaVu Sans"/>
                <a:cs typeface="DejaVu Sans"/>
              </a:rPr>
              <a:t>!"</a:t>
            </a:r>
            <a:r>
              <a:rPr sz="2933" spc="127" dirty="0">
                <a:latin typeface="DejaVu Sans"/>
                <a:cs typeface="DejaVu Sans"/>
              </a:rPr>
              <a:t>×𝐻</a:t>
            </a:r>
            <a:r>
              <a:rPr sz="3200" spc="189" baseline="-15625" dirty="0">
                <a:latin typeface="DejaVu Sans"/>
                <a:cs typeface="DejaVu Sans"/>
              </a:rPr>
              <a:t>!"</a:t>
            </a:r>
            <a:r>
              <a:rPr sz="2933" spc="127" dirty="0">
                <a:latin typeface="DejaVu Sans"/>
                <a:cs typeface="DejaVu Sans"/>
              </a:rPr>
              <a:t>×𝐷</a:t>
            </a:r>
            <a:r>
              <a:rPr sz="3200" spc="189" baseline="-15625" dirty="0">
                <a:latin typeface="DejaVu Sans"/>
                <a:cs typeface="DejaVu Sans"/>
              </a:rPr>
              <a:t>!"</a:t>
            </a:r>
            <a:endParaRPr sz="3200" baseline="-15625">
              <a:latin typeface="DejaVu Sans"/>
              <a:cs typeface="DejaVu Sans"/>
            </a:endParaRPr>
          </a:p>
          <a:p>
            <a:pPr marL="491054" indent="-457189">
              <a:spcBef>
                <a:spcPts val="767"/>
              </a:spcBef>
              <a:buFont typeface="Arial"/>
              <a:buChar char="•"/>
              <a:tabLst>
                <a:tab pos="490208" algn="l"/>
                <a:tab pos="491054" algn="l"/>
              </a:tabLst>
            </a:pPr>
            <a:r>
              <a:rPr sz="2933" spc="120" dirty="0">
                <a:latin typeface="Trebuchet MS"/>
                <a:cs typeface="Trebuchet MS"/>
              </a:rPr>
              <a:t>Two</a:t>
            </a:r>
            <a:r>
              <a:rPr sz="2933" spc="-120" dirty="0">
                <a:latin typeface="Trebuchet MS"/>
                <a:cs typeface="Trebuchet MS"/>
              </a:rPr>
              <a:t> </a:t>
            </a:r>
            <a:r>
              <a:rPr sz="2933" spc="27" dirty="0">
                <a:latin typeface="Trebuchet MS"/>
                <a:cs typeface="Trebuchet MS"/>
              </a:rPr>
              <a:t>hyperparameters</a:t>
            </a:r>
            <a:endParaRPr sz="2933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24186" y="2138340"/>
            <a:ext cx="3849793" cy="107452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397923" indent="-380990">
              <a:spcBef>
                <a:spcPts val="740"/>
              </a:spcBef>
              <a:buFont typeface="Arial"/>
              <a:buChar char="–"/>
              <a:tabLst>
                <a:tab pos="397077" algn="l"/>
                <a:tab pos="397923" algn="l"/>
              </a:tabLst>
            </a:pPr>
            <a:r>
              <a:rPr sz="2933" spc="-27" dirty="0">
                <a:latin typeface="Trebuchet MS"/>
                <a:cs typeface="Trebuchet MS"/>
              </a:rPr>
              <a:t>Spatial </a:t>
            </a:r>
            <a:r>
              <a:rPr sz="2933" spc="-152" dirty="0">
                <a:latin typeface="Trebuchet MS"/>
                <a:cs typeface="Trebuchet MS"/>
              </a:rPr>
              <a:t>filter </a:t>
            </a:r>
            <a:r>
              <a:rPr sz="2933" spc="-53" dirty="0">
                <a:latin typeface="Trebuchet MS"/>
                <a:cs typeface="Trebuchet MS"/>
              </a:rPr>
              <a:t>extent</a:t>
            </a:r>
            <a:r>
              <a:rPr sz="2933" spc="-240" dirty="0">
                <a:latin typeface="Trebuchet MS"/>
                <a:cs typeface="Trebuchet MS"/>
              </a:rPr>
              <a:t> </a:t>
            </a:r>
            <a:r>
              <a:rPr sz="2933" spc="27" dirty="0">
                <a:latin typeface="DejaVu Sans"/>
                <a:cs typeface="DejaVu Sans"/>
              </a:rPr>
              <a:t>𝐹</a:t>
            </a:r>
            <a:endParaRPr sz="2933">
              <a:latin typeface="DejaVu Sans"/>
              <a:cs typeface="DejaVu Sans"/>
            </a:endParaRPr>
          </a:p>
          <a:p>
            <a:pPr marL="397923" indent="-380990">
              <a:spcBef>
                <a:spcPts val="607"/>
              </a:spcBef>
              <a:buFont typeface="Arial"/>
              <a:buChar char="–"/>
              <a:tabLst>
                <a:tab pos="397077" algn="l"/>
                <a:tab pos="397923" algn="l"/>
              </a:tabLst>
            </a:pPr>
            <a:r>
              <a:rPr sz="2933" spc="-20" dirty="0">
                <a:latin typeface="Trebuchet MS"/>
                <a:cs typeface="Trebuchet MS"/>
              </a:rPr>
              <a:t>Stride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-213" dirty="0">
                <a:latin typeface="DejaVu Sans"/>
                <a:cs typeface="DejaVu Sans"/>
              </a:rPr>
              <a:t>𝑆</a:t>
            </a:r>
            <a:endParaRPr sz="2933">
              <a:latin typeface="DejaVu Sans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0721" y="3284389"/>
            <a:ext cx="7468447" cy="91978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87" indent="-457189">
              <a:spcBef>
                <a:spcPts val="133"/>
              </a:spcBef>
              <a:buFont typeface="Arial"/>
              <a:buChar char="•"/>
              <a:tabLst>
                <a:tab pos="507141" algn="l"/>
                <a:tab pos="507987" algn="l"/>
              </a:tabLst>
            </a:pPr>
            <a:r>
              <a:rPr sz="2933" spc="7" dirty="0">
                <a:latin typeface="Trebuchet MS"/>
                <a:cs typeface="Trebuchet MS"/>
              </a:rPr>
              <a:t>Output</a:t>
            </a:r>
            <a:r>
              <a:rPr sz="2933" spc="-140" dirty="0">
                <a:latin typeface="Trebuchet MS"/>
                <a:cs typeface="Trebuchet MS"/>
              </a:rPr>
              <a:t> </a:t>
            </a:r>
            <a:r>
              <a:rPr sz="2933" spc="87" dirty="0">
                <a:latin typeface="Trebuchet MS"/>
                <a:cs typeface="Trebuchet MS"/>
              </a:rPr>
              <a:t>volume</a:t>
            </a:r>
            <a:r>
              <a:rPr sz="2933" spc="-140" dirty="0">
                <a:latin typeface="Trebuchet MS"/>
                <a:cs typeface="Trebuchet MS"/>
              </a:rPr>
              <a:t> </a:t>
            </a:r>
            <a:r>
              <a:rPr sz="2933" spc="-27" dirty="0">
                <a:latin typeface="Trebuchet MS"/>
                <a:cs typeface="Trebuchet MS"/>
              </a:rPr>
              <a:t>is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-20" dirty="0">
                <a:latin typeface="Trebuchet MS"/>
                <a:cs typeface="Trebuchet MS"/>
              </a:rPr>
              <a:t>of</a:t>
            </a:r>
            <a:r>
              <a:rPr sz="2933" spc="-140" dirty="0">
                <a:latin typeface="Trebuchet MS"/>
                <a:cs typeface="Trebuchet MS"/>
              </a:rPr>
              <a:t> </a:t>
            </a:r>
            <a:r>
              <a:rPr sz="2933" spc="20" dirty="0">
                <a:latin typeface="Trebuchet MS"/>
                <a:cs typeface="Trebuchet MS"/>
              </a:rPr>
              <a:t>size</a:t>
            </a:r>
            <a:r>
              <a:rPr sz="2933" spc="-140" dirty="0">
                <a:latin typeface="Trebuchet MS"/>
                <a:cs typeface="Trebuchet MS"/>
              </a:rPr>
              <a:t> </a:t>
            </a:r>
            <a:r>
              <a:rPr sz="2933" spc="-300" dirty="0">
                <a:latin typeface="DejaVu Sans"/>
                <a:cs typeface="DejaVu Sans"/>
              </a:rPr>
              <a:t>𝑊</a:t>
            </a:r>
            <a:r>
              <a:rPr sz="3200" spc="-449" baseline="-15625" dirty="0">
                <a:latin typeface="DejaVu Sans"/>
                <a:cs typeface="DejaVu Sans"/>
              </a:rPr>
              <a:t>#$%</a:t>
            </a:r>
            <a:r>
              <a:rPr sz="2933" spc="-300" dirty="0">
                <a:latin typeface="DejaVu Sans"/>
                <a:cs typeface="DejaVu Sans"/>
              </a:rPr>
              <a:t>×𝐻</a:t>
            </a:r>
            <a:r>
              <a:rPr sz="3200" spc="-449" baseline="-15625" dirty="0">
                <a:latin typeface="DejaVu Sans"/>
                <a:cs typeface="DejaVu Sans"/>
              </a:rPr>
              <a:t>#$%</a:t>
            </a:r>
            <a:r>
              <a:rPr sz="2933" spc="-300" dirty="0">
                <a:latin typeface="DejaVu Sans"/>
                <a:cs typeface="DejaVu Sans"/>
              </a:rPr>
              <a:t>×𝐷</a:t>
            </a:r>
            <a:r>
              <a:rPr sz="3200" spc="-449" baseline="-15625" dirty="0">
                <a:latin typeface="DejaVu Sans"/>
                <a:cs typeface="DejaVu Sans"/>
              </a:rPr>
              <a:t>#$%</a:t>
            </a:r>
            <a:endParaRPr sz="3200" baseline="-15625">
              <a:latin typeface="DejaVu Sans"/>
              <a:cs typeface="DejaVu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83652" y="4213826"/>
            <a:ext cx="897467" cy="16933"/>
          </a:xfrm>
          <a:custGeom>
            <a:avLst/>
            <a:gdLst/>
            <a:ahLst/>
            <a:cxnLst/>
            <a:rect l="l" t="t" r="r" b="b"/>
            <a:pathLst>
              <a:path w="673100" h="12700">
                <a:moveTo>
                  <a:pt x="673100" y="0"/>
                </a:moveTo>
                <a:lnTo>
                  <a:pt x="0" y="0"/>
                </a:lnTo>
                <a:lnTo>
                  <a:pt x="0" y="12700"/>
                </a:lnTo>
                <a:lnTo>
                  <a:pt x="673100" y="12700"/>
                </a:lnTo>
                <a:lnTo>
                  <a:pt x="673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3343994" y="4231301"/>
            <a:ext cx="18372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347" dirty="0">
                <a:latin typeface="DejaVu Sans"/>
                <a:cs typeface="DejaVu Sans"/>
              </a:rPr>
              <a:t>)</a:t>
            </a:r>
            <a:endParaRPr sz="2133">
              <a:latin typeface="DejaVu Sans"/>
              <a:cs typeface="DejaVu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90319" y="3942757"/>
            <a:ext cx="3296920" cy="91978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430943" algn="l"/>
              </a:tabLst>
            </a:pPr>
            <a:r>
              <a:rPr sz="2933" dirty="0">
                <a:latin typeface="Arial"/>
                <a:cs typeface="Arial"/>
              </a:rPr>
              <a:t>–	</a:t>
            </a:r>
            <a:r>
              <a:rPr sz="2933" spc="-240" dirty="0">
                <a:latin typeface="DejaVu Sans"/>
                <a:cs typeface="DejaVu Sans"/>
              </a:rPr>
              <a:t>𝑊</a:t>
            </a:r>
            <a:r>
              <a:rPr sz="3200" spc="-360" baseline="-15625" dirty="0">
                <a:latin typeface="DejaVu Sans"/>
                <a:cs typeface="DejaVu Sans"/>
              </a:rPr>
              <a:t>#$% </a:t>
            </a:r>
            <a:r>
              <a:rPr sz="2933" spc="-267" dirty="0">
                <a:latin typeface="DejaVu Sans"/>
                <a:cs typeface="DejaVu Sans"/>
              </a:rPr>
              <a:t>= </a:t>
            </a:r>
            <a:r>
              <a:rPr sz="3200" spc="269" baseline="45138" dirty="0">
                <a:latin typeface="DejaVu Sans"/>
                <a:cs typeface="DejaVu Sans"/>
              </a:rPr>
              <a:t>&amp;</a:t>
            </a:r>
            <a:r>
              <a:rPr sz="2600" spc="269" baseline="40598" dirty="0">
                <a:latin typeface="DejaVu Sans"/>
                <a:cs typeface="DejaVu Sans"/>
              </a:rPr>
              <a:t>%&amp;</a:t>
            </a:r>
            <a:r>
              <a:rPr sz="3200" spc="269" baseline="45138" dirty="0">
                <a:latin typeface="DejaVu Sans"/>
                <a:cs typeface="DejaVu Sans"/>
              </a:rPr>
              <a:t>'( </a:t>
            </a:r>
            <a:r>
              <a:rPr sz="2933" spc="-267" dirty="0">
                <a:latin typeface="DejaVu Sans"/>
                <a:cs typeface="DejaVu Sans"/>
              </a:rPr>
              <a:t>+</a:t>
            </a:r>
            <a:r>
              <a:rPr sz="2933" spc="-287" dirty="0">
                <a:latin typeface="DejaVu Sans"/>
                <a:cs typeface="DejaVu Sans"/>
              </a:rPr>
              <a:t> </a:t>
            </a:r>
            <a:r>
              <a:rPr sz="2933" spc="-247" dirty="0">
                <a:latin typeface="DejaVu Sans"/>
                <a:cs typeface="DejaVu Sans"/>
              </a:rPr>
              <a:t>1</a:t>
            </a:r>
            <a:endParaRPr sz="2933">
              <a:latin typeface="DejaVu Sans"/>
              <a:cs typeface="DejaVu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32852" y="4975826"/>
            <a:ext cx="829733" cy="16933"/>
          </a:xfrm>
          <a:custGeom>
            <a:avLst/>
            <a:gdLst/>
            <a:ahLst/>
            <a:cxnLst/>
            <a:rect l="l" t="t" r="r" b="b"/>
            <a:pathLst>
              <a:path w="622300" h="12700">
                <a:moveTo>
                  <a:pt x="622300" y="0"/>
                </a:moveTo>
                <a:lnTo>
                  <a:pt x="0" y="0"/>
                </a:lnTo>
                <a:lnTo>
                  <a:pt x="0" y="12699"/>
                </a:lnTo>
                <a:lnTo>
                  <a:pt x="622300" y="12699"/>
                </a:lnTo>
                <a:lnTo>
                  <a:pt x="622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3275330" y="4995334"/>
            <a:ext cx="1498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2133" spc="347" dirty="0">
                <a:latin typeface="DejaVu Sans"/>
                <a:cs typeface="DejaVu Sans"/>
              </a:rPr>
              <a:t>)</a:t>
            </a:r>
            <a:endParaRPr sz="2133">
              <a:latin typeface="DejaVu Sans"/>
              <a:cs typeface="DejaVu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0319" y="4706789"/>
            <a:ext cx="3180927" cy="91978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430943" algn="l"/>
              </a:tabLst>
            </a:pPr>
            <a:r>
              <a:rPr sz="2933" dirty="0">
                <a:latin typeface="Arial"/>
                <a:cs typeface="Arial"/>
              </a:rPr>
              <a:t>–	</a:t>
            </a:r>
            <a:r>
              <a:rPr sz="2933" spc="-353" dirty="0">
                <a:latin typeface="DejaVu Sans"/>
                <a:cs typeface="DejaVu Sans"/>
              </a:rPr>
              <a:t>𝐻</a:t>
            </a:r>
            <a:r>
              <a:rPr sz="3200" spc="-529" baseline="-15625" dirty="0">
                <a:latin typeface="DejaVu Sans"/>
                <a:cs typeface="DejaVu Sans"/>
              </a:rPr>
              <a:t>#$% </a:t>
            </a:r>
            <a:r>
              <a:rPr sz="2933" spc="-267" dirty="0">
                <a:latin typeface="DejaVu Sans"/>
                <a:cs typeface="DejaVu Sans"/>
              </a:rPr>
              <a:t>= </a:t>
            </a:r>
            <a:r>
              <a:rPr sz="3200" spc="300" baseline="45138" dirty="0">
                <a:latin typeface="DejaVu Sans"/>
                <a:cs typeface="DejaVu Sans"/>
              </a:rPr>
              <a:t>*</a:t>
            </a:r>
            <a:r>
              <a:rPr sz="2600" spc="300" baseline="40598" dirty="0">
                <a:latin typeface="DejaVu Sans"/>
                <a:cs typeface="DejaVu Sans"/>
              </a:rPr>
              <a:t>%&amp;</a:t>
            </a:r>
            <a:r>
              <a:rPr sz="3200" spc="300" baseline="45138" dirty="0">
                <a:latin typeface="DejaVu Sans"/>
                <a:cs typeface="DejaVu Sans"/>
              </a:rPr>
              <a:t>'( </a:t>
            </a:r>
            <a:r>
              <a:rPr sz="2933" spc="-267" dirty="0">
                <a:latin typeface="DejaVu Sans"/>
                <a:cs typeface="DejaVu Sans"/>
              </a:rPr>
              <a:t>+</a:t>
            </a:r>
            <a:r>
              <a:rPr sz="2933" spc="-373" dirty="0">
                <a:latin typeface="DejaVu Sans"/>
                <a:cs typeface="DejaVu Sans"/>
              </a:rPr>
              <a:t> </a:t>
            </a:r>
            <a:r>
              <a:rPr sz="2933" spc="-247" dirty="0">
                <a:latin typeface="DejaVu Sans"/>
                <a:cs typeface="DejaVu Sans"/>
              </a:rPr>
              <a:t>1</a:t>
            </a:r>
            <a:endParaRPr sz="2933">
              <a:latin typeface="DejaVu Sans"/>
              <a:cs typeface="DejaVu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7654" y="5426118"/>
            <a:ext cx="9029700" cy="91984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643451">
              <a:spcBef>
                <a:spcPts val="133"/>
              </a:spcBef>
              <a:tabLst>
                <a:tab pos="1023594" algn="l"/>
              </a:tabLst>
            </a:pPr>
            <a:r>
              <a:rPr sz="4400" baseline="11363" dirty="0">
                <a:latin typeface="Arial"/>
                <a:cs typeface="Arial"/>
              </a:rPr>
              <a:t>–	</a:t>
            </a:r>
            <a:r>
              <a:rPr sz="4400" spc="-559" baseline="11363" dirty="0">
                <a:latin typeface="DejaVu Sans"/>
                <a:cs typeface="DejaVu Sans"/>
              </a:rPr>
              <a:t>𝐷</a:t>
            </a:r>
            <a:r>
              <a:rPr sz="2133" spc="-373" dirty="0">
                <a:latin typeface="DejaVu Sans"/>
                <a:cs typeface="DejaVu Sans"/>
              </a:rPr>
              <a:t>#$% </a:t>
            </a:r>
            <a:r>
              <a:rPr sz="4400" spc="-400" baseline="11363" dirty="0">
                <a:latin typeface="DejaVu Sans"/>
                <a:cs typeface="DejaVu Sans"/>
              </a:rPr>
              <a:t>=</a:t>
            </a:r>
            <a:r>
              <a:rPr sz="4400" spc="-80" baseline="11363" dirty="0">
                <a:latin typeface="DejaVu Sans"/>
                <a:cs typeface="DejaVu Sans"/>
              </a:rPr>
              <a:t> </a:t>
            </a:r>
            <a:r>
              <a:rPr sz="4400" spc="189" baseline="11363" dirty="0">
                <a:latin typeface="DejaVu Sans"/>
                <a:cs typeface="DejaVu Sans"/>
              </a:rPr>
              <a:t>𝐷</a:t>
            </a:r>
            <a:r>
              <a:rPr sz="2133" spc="127" dirty="0">
                <a:latin typeface="DejaVu Sans"/>
                <a:cs typeface="DejaVu Sans"/>
              </a:rPr>
              <a:t>!"</a:t>
            </a:r>
            <a:endParaRPr sz="2133">
              <a:latin typeface="DejaVu Sans"/>
              <a:cs typeface="DejaVu Sans"/>
            </a:endParaRPr>
          </a:p>
          <a:p>
            <a:pPr marL="491054" indent="-457189">
              <a:buFont typeface="Arial"/>
              <a:buChar char="•"/>
              <a:tabLst>
                <a:tab pos="490208" algn="l"/>
                <a:tab pos="491054" algn="l"/>
              </a:tabLst>
            </a:pPr>
            <a:r>
              <a:rPr sz="2933" spc="180" dirty="0">
                <a:latin typeface="Trebuchet MS"/>
                <a:cs typeface="Trebuchet MS"/>
              </a:rPr>
              <a:t>Does </a:t>
            </a:r>
            <a:r>
              <a:rPr sz="2933" spc="-20" dirty="0">
                <a:latin typeface="Trebuchet MS"/>
                <a:cs typeface="Trebuchet MS"/>
              </a:rPr>
              <a:t>not contain </a:t>
            </a:r>
            <a:r>
              <a:rPr sz="2933" spc="-40" dirty="0">
                <a:latin typeface="Trebuchet MS"/>
                <a:cs typeface="Trebuchet MS"/>
              </a:rPr>
              <a:t>parameters; </a:t>
            </a:r>
            <a:r>
              <a:rPr sz="2933" spc="-200" dirty="0">
                <a:latin typeface="Trebuchet MS"/>
                <a:cs typeface="Trebuchet MS"/>
              </a:rPr>
              <a:t>e.g. </a:t>
            </a:r>
            <a:r>
              <a:rPr sz="2933" spc="-227" dirty="0">
                <a:latin typeface="Trebuchet MS"/>
                <a:cs typeface="Trebuchet MS"/>
              </a:rPr>
              <a:t>it’s </a:t>
            </a:r>
            <a:r>
              <a:rPr sz="2933" spc="-47" dirty="0">
                <a:latin typeface="Trebuchet MS"/>
                <a:cs typeface="Trebuchet MS"/>
              </a:rPr>
              <a:t>fixed</a:t>
            </a:r>
            <a:r>
              <a:rPr sz="2933" spc="-460" dirty="0">
                <a:latin typeface="Trebuchet MS"/>
                <a:cs typeface="Trebuchet MS"/>
              </a:rPr>
              <a:t> </a:t>
            </a:r>
            <a:r>
              <a:rPr sz="2933" spc="-27" dirty="0">
                <a:latin typeface="Trebuchet MS"/>
                <a:cs typeface="Trebuchet MS"/>
              </a:rPr>
              <a:t>function</a:t>
            </a:r>
            <a:endParaRPr sz="2933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392928" y="2202688"/>
            <a:ext cx="463973" cy="1056640"/>
            <a:chOff x="4044696" y="1652016"/>
            <a:chExt cx="347980" cy="792480"/>
          </a:xfrm>
        </p:grpSpPr>
        <p:sp>
          <p:nvSpPr>
            <p:cNvPr id="14" name="object 14"/>
            <p:cNvSpPr/>
            <p:nvPr/>
          </p:nvSpPr>
          <p:spPr>
            <a:xfrm>
              <a:off x="4044696" y="1652016"/>
              <a:ext cx="347472" cy="7924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086453" y="1685912"/>
              <a:ext cx="251460" cy="685800"/>
            </a:xfrm>
            <a:custGeom>
              <a:avLst/>
              <a:gdLst/>
              <a:ahLst/>
              <a:cxnLst/>
              <a:rect l="l" t="t" r="r" b="b"/>
              <a:pathLst>
                <a:path w="251460" h="685800">
                  <a:moveTo>
                    <a:pt x="0" y="0"/>
                  </a:moveTo>
                  <a:lnTo>
                    <a:pt x="48939" y="1646"/>
                  </a:lnTo>
                  <a:lnTo>
                    <a:pt x="88904" y="6137"/>
                  </a:lnTo>
                  <a:lnTo>
                    <a:pt x="115849" y="12797"/>
                  </a:lnTo>
                  <a:lnTo>
                    <a:pt x="125730" y="20954"/>
                  </a:lnTo>
                  <a:lnTo>
                    <a:pt x="125730" y="321946"/>
                  </a:lnTo>
                  <a:lnTo>
                    <a:pt x="135610" y="330102"/>
                  </a:lnTo>
                  <a:lnTo>
                    <a:pt x="162555" y="336762"/>
                  </a:lnTo>
                  <a:lnTo>
                    <a:pt x="202520" y="341253"/>
                  </a:lnTo>
                  <a:lnTo>
                    <a:pt x="251460" y="342900"/>
                  </a:lnTo>
                  <a:lnTo>
                    <a:pt x="202520" y="344546"/>
                  </a:lnTo>
                  <a:lnTo>
                    <a:pt x="162555" y="349037"/>
                  </a:lnTo>
                  <a:lnTo>
                    <a:pt x="135610" y="355697"/>
                  </a:lnTo>
                  <a:lnTo>
                    <a:pt x="125730" y="363854"/>
                  </a:lnTo>
                  <a:lnTo>
                    <a:pt x="125730" y="664846"/>
                  </a:lnTo>
                  <a:lnTo>
                    <a:pt x="115849" y="673002"/>
                  </a:lnTo>
                  <a:lnTo>
                    <a:pt x="88904" y="679663"/>
                  </a:lnTo>
                  <a:lnTo>
                    <a:pt x="48939" y="684153"/>
                  </a:lnTo>
                  <a:lnTo>
                    <a:pt x="0" y="685800"/>
                  </a:lnTo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890445" y="2307674"/>
            <a:ext cx="3970867" cy="7685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80" dirty="0">
                <a:latin typeface="Trebuchet MS"/>
                <a:cs typeface="Trebuchet MS"/>
              </a:rPr>
              <a:t>Filter</a:t>
            </a:r>
            <a:r>
              <a:rPr sz="2400" spc="-113" dirty="0">
                <a:latin typeface="Trebuchet MS"/>
                <a:cs typeface="Trebuchet MS"/>
              </a:rPr>
              <a:t> </a:t>
            </a:r>
            <a:r>
              <a:rPr sz="2400" spc="27" dirty="0">
                <a:latin typeface="Trebuchet MS"/>
                <a:cs typeface="Trebuchet MS"/>
              </a:rPr>
              <a:t>count</a:t>
            </a:r>
            <a:r>
              <a:rPr sz="2400" spc="-120" dirty="0">
                <a:latin typeface="Trebuchet MS"/>
                <a:cs typeface="Trebuchet MS"/>
              </a:rPr>
              <a:t> </a:t>
            </a:r>
            <a:r>
              <a:rPr sz="2400" spc="233" dirty="0">
                <a:latin typeface="DejaVu Serif"/>
                <a:cs typeface="DejaVu Serif"/>
              </a:rPr>
              <a:t>𝐾</a:t>
            </a:r>
            <a:r>
              <a:rPr sz="2400" spc="-73" dirty="0">
                <a:latin typeface="DejaVu Serif"/>
                <a:cs typeface="DejaVu Serif"/>
              </a:rPr>
              <a:t> </a:t>
            </a:r>
            <a:r>
              <a:rPr sz="2400" spc="53" dirty="0">
                <a:latin typeface="Trebuchet MS"/>
                <a:cs typeface="Trebuchet MS"/>
              </a:rPr>
              <a:t>and</a:t>
            </a:r>
            <a:r>
              <a:rPr sz="2400" spc="-113" dirty="0">
                <a:latin typeface="Trebuchet MS"/>
                <a:cs typeface="Trebuchet MS"/>
              </a:rPr>
              <a:t> </a:t>
            </a:r>
            <a:r>
              <a:rPr sz="2400" spc="60" dirty="0">
                <a:latin typeface="Trebuchet MS"/>
                <a:cs typeface="Trebuchet MS"/>
              </a:rPr>
              <a:t>padding</a:t>
            </a:r>
            <a:r>
              <a:rPr sz="2400" spc="-120" dirty="0">
                <a:latin typeface="Trebuchet MS"/>
                <a:cs typeface="Trebuchet MS"/>
              </a:rPr>
              <a:t> </a:t>
            </a:r>
            <a:r>
              <a:rPr sz="2400" spc="47" dirty="0">
                <a:latin typeface="DejaVu Serif"/>
                <a:cs typeface="DejaVu Serif"/>
              </a:rPr>
              <a:t>𝑃</a:t>
            </a:r>
            <a:endParaRPr sz="2400">
              <a:latin typeface="DejaVu Serif"/>
              <a:cs typeface="DejaVu Serif"/>
            </a:endParaRPr>
          </a:p>
          <a:p>
            <a:pPr marL="16933">
              <a:spcBef>
                <a:spcPts val="60"/>
              </a:spcBef>
            </a:pPr>
            <a:r>
              <a:rPr sz="2400" spc="67" dirty="0">
                <a:latin typeface="Trebuchet MS"/>
                <a:cs typeface="Trebuchet MS"/>
              </a:rPr>
              <a:t>make </a:t>
            </a:r>
            <a:r>
              <a:rPr sz="2400" spc="87" dirty="0">
                <a:latin typeface="Trebuchet MS"/>
                <a:cs typeface="Trebuchet MS"/>
              </a:rPr>
              <a:t>no </a:t>
            </a:r>
            <a:r>
              <a:rPr sz="2400" spc="107" dirty="0">
                <a:latin typeface="Trebuchet MS"/>
                <a:cs typeface="Trebuchet MS"/>
              </a:rPr>
              <a:t>sense</a:t>
            </a:r>
            <a:r>
              <a:rPr sz="2400" spc="-500" dirty="0">
                <a:latin typeface="Trebuchet MS"/>
                <a:cs typeface="Trebuchet MS"/>
              </a:rPr>
              <a:t> </a:t>
            </a:r>
            <a:r>
              <a:rPr sz="2400" spc="13" dirty="0">
                <a:latin typeface="Trebuchet MS"/>
                <a:cs typeface="Trebuchet MS"/>
              </a:rPr>
              <a:t>here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196321" y="6542023"/>
            <a:ext cx="314113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60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73</a:t>
            </a:fld>
            <a:endParaRPr sz="1467">
              <a:latin typeface="Trebuchet MS"/>
              <a:cs typeface="Trebuchet MS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A46857BA-C73A-4B7F-8FFF-511875D5B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74" y="1231429"/>
            <a:ext cx="9884226" cy="544535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8234" y="327387"/>
            <a:ext cx="4055533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80" dirty="0"/>
              <a:t>Pooling</a:t>
            </a:r>
            <a:r>
              <a:rPr spc="-287" dirty="0"/>
              <a:t> </a:t>
            </a:r>
            <a:r>
              <a:rPr spc="167" dirty="0"/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7654" y="1032933"/>
            <a:ext cx="7434580" cy="3195362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491054" indent="-457189">
              <a:spcBef>
                <a:spcPts val="900"/>
              </a:spcBef>
              <a:buFont typeface="Arial"/>
              <a:buChar char="•"/>
              <a:tabLst>
                <a:tab pos="490208" algn="l"/>
                <a:tab pos="491054" algn="l"/>
              </a:tabLst>
            </a:pPr>
            <a:r>
              <a:rPr sz="2933" spc="-27" dirty="0">
                <a:latin typeface="Trebuchet MS"/>
                <a:cs typeface="Trebuchet MS"/>
              </a:rPr>
              <a:t>Input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-27" dirty="0">
                <a:latin typeface="Trebuchet MS"/>
                <a:cs typeface="Trebuchet MS"/>
              </a:rPr>
              <a:t>is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13" dirty="0">
                <a:latin typeface="Trebuchet MS"/>
                <a:cs typeface="Trebuchet MS"/>
              </a:rPr>
              <a:t>a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87" dirty="0">
                <a:latin typeface="Trebuchet MS"/>
                <a:cs typeface="Trebuchet MS"/>
              </a:rPr>
              <a:t>volume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-13" dirty="0">
                <a:latin typeface="Trebuchet MS"/>
                <a:cs typeface="Trebuchet MS"/>
              </a:rPr>
              <a:t>of</a:t>
            </a:r>
            <a:r>
              <a:rPr sz="2933" spc="-133" dirty="0">
                <a:latin typeface="Trebuchet MS"/>
                <a:cs typeface="Trebuchet MS"/>
              </a:rPr>
              <a:t> </a:t>
            </a:r>
            <a:r>
              <a:rPr sz="2933" spc="20" dirty="0">
                <a:latin typeface="Trebuchet MS"/>
                <a:cs typeface="Trebuchet MS"/>
              </a:rPr>
              <a:t>size</a:t>
            </a:r>
            <a:r>
              <a:rPr sz="2933" spc="-120" dirty="0">
                <a:latin typeface="Trebuchet MS"/>
                <a:cs typeface="Trebuchet MS"/>
              </a:rPr>
              <a:t> </a:t>
            </a:r>
            <a:r>
              <a:rPr sz="2933" spc="127" dirty="0">
                <a:latin typeface="DejaVu Sans"/>
                <a:cs typeface="DejaVu Sans"/>
              </a:rPr>
              <a:t>𝑊</a:t>
            </a:r>
            <a:r>
              <a:rPr sz="3200" spc="189" baseline="-15625" dirty="0">
                <a:latin typeface="DejaVu Sans"/>
                <a:cs typeface="DejaVu Sans"/>
              </a:rPr>
              <a:t>!"</a:t>
            </a:r>
            <a:r>
              <a:rPr sz="2933" spc="127" dirty="0">
                <a:latin typeface="DejaVu Sans"/>
                <a:cs typeface="DejaVu Sans"/>
              </a:rPr>
              <a:t>×𝐻</a:t>
            </a:r>
            <a:r>
              <a:rPr sz="3200" spc="189" baseline="-15625" dirty="0">
                <a:latin typeface="DejaVu Sans"/>
                <a:cs typeface="DejaVu Sans"/>
              </a:rPr>
              <a:t>!"</a:t>
            </a:r>
            <a:r>
              <a:rPr sz="2933" spc="127" dirty="0">
                <a:latin typeface="DejaVu Sans"/>
                <a:cs typeface="DejaVu Sans"/>
              </a:rPr>
              <a:t>×𝐷</a:t>
            </a:r>
            <a:r>
              <a:rPr sz="3200" spc="189" baseline="-15625" dirty="0">
                <a:latin typeface="DejaVu Sans"/>
                <a:cs typeface="DejaVu Sans"/>
              </a:rPr>
              <a:t>!"</a:t>
            </a:r>
            <a:endParaRPr sz="3200" baseline="-15625">
              <a:latin typeface="DejaVu Sans"/>
              <a:cs typeface="DejaVu Sans"/>
            </a:endParaRPr>
          </a:p>
          <a:p>
            <a:pPr marL="491054" indent="-457189">
              <a:spcBef>
                <a:spcPts val="767"/>
              </a:spcBef>
              <a:buFont typeface="Arial"/>
              <a:buChar char="•"/>
              <a:tabLst>
                <a:tab pos="490208" algn="l"/>
                <a:tab pos="491054" algn="l"/>
              </a:tabLst>
            </a:pPr>
            <a:r>
              <a:rPr sz="2933" spc="120" dirty="0">
                <a:latin typeface="Trebuchet MS"/>
                <a:cs typeface="Trebuchet MS"/>
              </a:rPr>
              <a:t>Two</a:t>
            </a:r>
            <a:r>
              <a:rPr sz="2933" spc="-120" dirty="0">
                <a:latin typeface="Trebuchet MS"/>
                <a:cs typeface="Trebuchet MS"/>
              </a:rPr>
              <a:t> </a:t>
            </a:r>
            <a:r>
              <a:rPr sz="2933" spc="27" dirty="0">
                <a:latin typeface="Trebuchet MS"/>
                <a:cs typeface="Trebuchet MS"/>
              </a:rPr>
              <a:t>hyperparameters</a:t>
            </a:r>
            <a:endParaRPr sz="2933">
              <a:latin typeface="Trebuchet MS"/>
              <a:cs typeface="Trebuchet MS"/>
            </a:endParaRPr>
          </a:p>
          <a:p>
            <a:pPr marL="1024441" lvl="1" indent="-380990">
              <a:spcBef>
                <a:spcPts val="733"/>
              </a:spcBef>
              <a:buFont typeface="Arial"/>
              <a:buChar char="–"/>
              <a:tabLst>
                <a:tab pos="1023594" algn="l"/>
                <a:tab pos="1024441" algn="l"/>
              </a:tabLst>
            </a:pPr>
            <a:r>
              <a:rPr sz="2933" spc="-27" dirty="0">
                <a:latin typeface="Trebuchet MS"/>
                <a:cs typeface="Trebuchet MS"/>
              </a:rPr>
              <a:t>Spatial </a:t>
            </a:r>
            <a:r>
              <a:rPr sz="2933" spc="-152" dirty="0">
                <a:latin typeface="Trebuchet MS"/>
                <a:cs typeface="Trebuchet MS"/>
              </a:rPr>
              <a:t>filter </a:t>
            </a:r>
            <a:r>
              <a:rPr sz="2933" spc="-53" dirty="0">
                <a:latin typeface="Trebuchet MS"/>
                <a:cs typeface="Trebuchet MS"/>
              </a:rPr>
              <a:t>extent</a:t>
            </a:r>
            <a:r>
              <a:rPr sz="2933" spc="-180" dirty="0">
                <a:latin typeface="Trebuchet MS"/>
                <a:cs typeface="Trebuchet MS"/>
              </a:rPr>
              <a:t> </a:t>
            </a:r>
            <a:r>
              <a:rPr sz="2933" spc="27" dirty="0">
                <a:latin typeface="DejaVu Sans"/>
                <a:cs typeface="DejaVu Sans"/>
              </a:rPr>
              <a:t>𝐹</a:t>
            </a:r>
            <a:endParaRPr sz="2933">
              <a:latin typeface="DejaVu Sans"/>
              <a:cs typeface="DejaVu Sans"/>
            </a:endParaRPr>
          </a:p>
          <a:p>
            <a:pPr marL="1024441" lvl="1" indent="-380990">
              <a:spcBef>
                <a:spcPts val="612"/>
              </a:spcBef>
              <a:buFont typeface="Arial"/>
              <a:buChar char="–"/>
              <a:tabLst>
                <a:tab pos="1023594" algn="l"/>
                <a:tab pos="1024441" algn="l"/>
              </a:tabLst>
            </a:pPr>
            <a:r>
              <a:rPr sz="2933" spc="-20" dirty="0">
                <a:latin typeface="Trebuchet MS"/>
                <a:cs typeface="Trebuchet MS"/>
              </a:rPr>
              <a:t>Stride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-213" dirty="0">
                <a:latin typeface="DejaVu Sans"/>
                <a:cs typeface="DejaVu Sans"/>
              </a:rPr>
              <a:t>𝑆</a:t>
            </a:r>
            <a:endParaRPr sz="2933">
              <a:latin typeface="DejaVu Sans"/>
              <a:cs typeface="DejaVu Sans"/>
            </a:endParaRPr>
          </a:p>
          <a:p>
            <a:pPr marL="491054" indent="-457189">
              <a:spcBef>
                <a:spcPts val="767"/>
              </a:spcBef>
              <a:buFont typeface="Arial"/>
              <a:buChar char="•"/>
              <a:tabLst>
                <a:tab pos="490208" algn="l"/>
                <a:tab pos="491054" algn="l"/>
              </a:tabLst>
            </a:pPr>
            <a:r>
              <a:rPr sz="2933" spc="7" dirty="0">
                <a:latin typeface="Trebuchet MS"/>
                <a:cs typeface="Trebuchet MS"/>
              </a:rPr>
              <a:t>Output</a:t>
            </a:r>
            <a:r>
              <a:rPr sz="2933" spc="-140" dirty="0">
                <a:latin typeface="Trebuchet MS"/>
                <a:cs typeface="Trebuchet MS"/>
              </a:rPr>
              <a:t> </a:t>
            </a:r>
            <a:r>
              <a:rPr sz="2933" spc="87" dirty="0">
                <a:latin typeface="Trebuchet MS"/>
                <a:cs typeface="Trebuchet MS"/>
              </a:rPr>
              <a:t>volume</a:t>
            </a:r>
            <a:r>
              <a:rPr sz="2933" spc="-140" dirty="0">
                <a:latin typeface="Trebuchet MS"/>
                <a:cs typeface="Trebuchet MS"/>
              </a:rPr>
              <a:t> </a:t>
            </a:r>
            <a:r>
              <a:rPr sz="2933" spc="-27" dirty="0">
                <a:latin typeface="Trebuchet MS"/>
                <a:cs typeface="Trebuchet MS"/>
              </a:rPr>
              <a:t>is</a:t>
            </a:r>
            <a:r>
              <a:rPr sz="2933" spc="-133" dirty="0">
                <a:latin typeface="Trebuchet MS"/>
                <a:cs typeface="Trebuchet MS"/>
              </a:rPr>
              <a:t> </a:t>
            </a:r>
            <a:r>
              <a:rPr sz="2933" spc="-20" dirty="0">
                <a:latin typeface="Trebuchet MS"/>
                <a:cs typeface="Trebuchet MS"/>
              </a:rPr>
              <a:t>of</a:t>
            </a:r>
            <a:r>
              <a:rPr sz="2933" spc="-133" dirty="0">
                <a:latin typeface="Trebuchet MS"/>
                <a:cs typeface="Trebuchet MS"/>
              </a:rPr>
              <a:t> </a:t>
            </a:r>
            <a:r>
              <a:rPr sz="2933" spc="20" dirty="0">
                <a:latin typeface="Trebuchet MS"/>
                <a:cs typeface="Trebuchet MS"/>
              </a:rPr>
              <a:t>size</a:t>
            </a:r>
            <a:r>
              <a:rPr sz="2933" spc="-140" dirty="0">
                <a:latin typeface="Trebuchet MS"/>
                <a:cs typeface="Trebuchet MS"/>
              </a:rPr>
              <a:t> </a:t>
            </a:r>
            <a:r>
              <a:rPr sz="2933" spc="-300" dirty="0">
                <a:latin typeface="DejaVu Sans"/>
                <a:cs typeface="DejaVu Sans"/>
              </a:rPr>
              <a:t>𝑊</a:t>
            </a:r>
            <a:r>
              <a:rPr sz="3200" spc="-449" baseline="-15625" dirty="0">
                <a:latin typeface="DejaVu Sans"/>
                <a:cs typeface="DejaVu Sans"/>
              </a:rPr>
              <a:t>#$%</a:t>
            </a:r>
            <a:r>
              <a:rPr sz="2933" spc="-300" dirty="0">
                <a:latin typeface="DejaVu Sans"/>
                <a:cs typeface="DejaVu Sans"/>
              </a:rPr>
              <a:t>×𝐻</a:t>
            </a:r>
            <a:r>
              <a:rPr sz="3200" spc="-449" baseline="-15625" dirty="0">
                <a:latin typeface="DejaVu Sans"/>
                <a:cs typeface="DejaVu Sans"/>
              </a:rPr>
              <a:t>#$%</a:t>
            </a:r>
            <a:r>
              <a:rPr sz="2933" spc="-300" dirty="0">
                <a:latin typeface="DejaVu Sans"/>
                <a:cs typeface="DejaVu Sans"/>
              </a:rPr>
              <a:t>×𝐷</a:t>
            </a:r>
            <a:r>
              <a:rPr sz="3200" spc="-449" baseline="-15625" dirty="0">
                <a:latin typeface="DejaVu Sans"/>
                <a:cs typeface="DejaVu Sans"/>
              </a:rPr>
              <a:t>#$%</a:t>
            </a:r>
            <a:endParaRPr sz="3200" baseline="-15625">
              <a:latin typeface="DejaVu Sans"/>
              <a:cs typeface="DejaVu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83652" y="4213826"/>
            <a:ext cx="897467" cy="16933"/>
          </a:xfrm>
          <a:custGeom>
            <a:avLst/>
            <a:gdLst/>
            <a:ahLst/>
            <a:cxnLst/>
            <a:rect l="l" t="t" r="r" b="b"/>
            <a:pathLst>
              <a:path w="673100" h="12700">
                <a:moveTo>
                  <a:pt x="673100" y="0"/>
                </a:moveTo>
                <a:lnTo>
                  <a:pt x="0" y="0"/>
                </a:lnTo>
                <a:lnTo>
                  <a:pt x="0" y="12700"/>
                </a:lnTo>
                <a:lnTo>
                  <a:pt x="673100" y="12700"/>
                </a:lnTo>
                <a:lnTo>
                  <a:pt x="673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3343994" y="4231301"/>
            <a:ext cx="18372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347" dirty="0">
                <a:latin typeface="DejaVu Sans"/>
                <a:cs typeface="DejaVu Sans"/>
              </a:rPr>
              <a:t>)</a:t>
            </a:r>
            <a:endParaRPr sz="2133">
              <a:latin typeface="DejaVu Sans"/>
              <a:cs typeface="DejaVu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0319" y="3942757"/>
            <a:ext cx="3296920" cy="91978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430943" algn="l"/>
              </a:tabLst>
            </a:pPr>
            <a:r>
              <a:rPr sz="2933" dirty="0">
                <a:latin typeface="Arial"/>
                <a:cs typeface="Arial"/>
              </a:rPr>
              <a:t>–	</a:t>
            </a:r>
            <a:r>
              <a:rPr sz="2933" spc="-240" dirty="0">
                <a:latin typeface="DejaVu Sans"/>
                <a:cs typeface="DejaVu Sans"/>
              </a:rPr>
              <a:t>𝑊</a:t>
            </a:r>
            <a:r>
              <a:rPr sz="3200" spc="-360" baseline="-15625" dirty="0">
                <a:latin typeface="DejaVu Sans"/>
                <a:cs typeface="DejaVu Sans"/>
              </a:rPr>
              <a:t>#$% </a:t>
            </a:r>
            <a:r>
              <a:rPr sz="2933" spc="-267" dirty="0">
                <a:latin typeface="DejaVu Sans"/>
                <a:cs typeface="DejaVu Sans"/>
              </a:rPr>
              <a:t>= </a:t>
            </a:r>
            <a:r>
              <a:rPr sz="3200" spc="269" baseline="45138" dirty="0">
                <a:latin typeface="DejaVu Sans"/>
                <a:cs typeface="DejaVu Sans"/>
              </a:rPr>
              <a:t>&amp;</a:t>
            </a:r>
            <a:r>
              <a:rPr sz="2600" spc="269" baseline="40598" dirty="0">
                <a:latin typeface="DejaVu Sans"/>
                <a:cs typeface="DejaVu Sans"/>
              </a:rPr>
              <a:t>%&amp;</a:t>
            </a:r>
            <a:r>
              <a:rPr sz="3200" spc="269" baseline="45138" dirty="0">
                <a:latin typeface="DejaVu Sans"/>
                <a:cs typeface="DejaVu Sans"/>
              </a:rPr>
              <a:t>'( </a:t>
            </a:r>
            <a:r>
              <a:rPr sz="2933" spc="-267" dirty="0">
                <a:latin typeface="DejaVu Sans"/>
                <a:cs typeface="DejaVu Sans"/>
              </a:rPr>
              <a:t>+</a:t>
            </a:r>
            <a:r>
              <a:rPr sz="2933" spc="-287" dirty="0">
                <a:latin typeface="DejaVu Sans"/>
                <a:cs typeface="DejaVu Sans"/>
              </a:rPr>
              <a:t> </a:t>
            </a:r>
            <a:r>
              <a:rPr sz="2933" spc="-247" dirty="0">
                <a:latin typeface="DejaVu Sans"/>
                <a:cs typeface="DejaVu Sans"/>
              </a:rPr>
              <a:t>1</a:t>
            </a:r>
            <a:endParaRPr sz="2933">
              <a:latin typeface="DejaVu Sans"/>
              <a:cs typeface="DejaVu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32852" y="4975826"/>
            <a:ext cx="829733" cy="16933"/>
          </a:xfrm>
          <a:custGeom>
            <a:avLst/>
            <a:gdLst/>
            <a:ahLst/>
            <a:cxnLst/>
            <a:rect l="l" t="t" r="r" b="b"/>
            <a:pathLst>
              <a:path w="622300" h="12700">
                <a:moveTo>
                  <a:pt x="622300" y="0"/>
                </a:moveTo>
                <a:lnTo>
                  <a:pt x="0" y="0"/>
                </a:lnTo>
                <a:lnTo>
                  <a:pt x="0" y="12699"/>
                </a:lnTo>
                <a:lnTo>
                  <a:pt x="622300" y="12699"/>
                </a:lnTo>
                <a:lnTo>
                  <a:pt x="622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3275330" y="4995334"/>
            <a:ext cx="1498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2133" spc="347" dirty="0">
                <a:latin typeface="DejaVu Sans"/>
                <a:cs typeface="DejaVu Sans"/>
              </a:rPr>
              <a:t>)</a:t>
            </a:r>
            <a:endParaRPr sz="2133">
              <a:latin typeface="DejaVu Sans"/>
              <a:cs typeface="DejaVu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85736" y="6542023"/>
            <a:ext cx="32512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00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74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0319" y="4706789"/>
            <a:ext cx="3180927" cy="91978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430943" algn="l"/>
              </a:tabLst>
            </a:pPr>
            <a:r>
              <a:rPr sz="2933" dirty="0">
                <a:latin typeface="Arial"/>
                <a:cs typeface="Arial"/>
              </a:rPr>
              <a:t>–	</a:t>
            </a:r>
            <a:r>
              <a:rPr sz="2933" spc="-353" dirty="0">
                <a:latin typeface="DejaVu Sans"/>
                <a:cs typeface="DejaVu Sans"/>
              </a:rPr>
              <a:t>𝐻</a:t>
            </a:r>
            <a:r>
              <a:rPr sz="3200" spc="-529" baseline="-15625" dirty="0">
                <a:latin typeface="DejaVu Sans"/>
                <a:cs typeface="DejaVu Sans"/>
              </a:rPr>
              <a:t>#$% </a:t>
            </a:r>
            <a:r>
              <a:rPr sz="2933" spc="-267" dirty="0">
                <a:latin typeface="DejaVu Sans"/>
                <a:cs typeface="DejaVu Sans"/>
              </a:rPr>
              <a:t>= </a:t>
            </a:r>
            <a:r>
              <a:rPr sz="3200" spc="300" baseline="45138" dirty="0">
                <a:latin typeface="DejaVu Sans"/>
                <a:cs typeface="DejaVu Sans"/>
              </a:rPr>
              <a:t>*</a:t>
            </a:r>
            <a:r>
              <a:rPr sz="2600" spc="300" baseline="40598" dirty="0">
                <a:latin typeface="DejaVu Sans"/>
                <a:cs typeface="DejaVu Sans"/>
              </a:rPr>
              <a:t>%&amp;</a:t>
            </a:r>
            <a:r>
              <a:rPr sz="3200" spc="300" baseline="45138" dirty="0">
                <a:latin typeface="DejaVu Sans"/>
                <a:cs typeface="DejaVu Sans"/>
              </a:rPr>
              <a:t>'( </a:t>
            </a:r>
            <a:r>
              <a:rPr sz="2933" spc="-267" dirty="0">
                <a:latin typeface="DejaVu Sans"/>
                <a:cs typeface="DejaVu Sans"/>
              </a:rPr>
              <a:t>+</a:t>
            </a:r>
            <a:r>
              <a:rPr sz="2933" spc="-373" dirty="0">
                <a:latin typeface="DejaVu Sans"/>
                <a:cs typeface="DejaVu Sans"/>
              </a:rPr>
              <a:t> </a:t>
            </a:r>
            <a:r>
              <a:rPr sz="2933" spc="-247" dirty="0">
                <a:latin typeface="DejaVu Sans"/>
                <a:cs typeface="DejaVu Sans"/>
              </a:rPr>
              <a:t>1</a:t>
            </a:r>
            <a:endParaRPr sz="2933">
              <a:latin typeface="DejaVu Sans"/>
              <a:cs typeface="DejaVu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7654" y="5426118"/>
            <a:ext cx="9029700" cy="91984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643451">
              <a:spcBef>
                <a:spcPts val="133"/>
              </a:spcBef>
              <a:tabLst>
                <a:tab pos="1023594" algn="l"/>
              </a:tabLst>
            </a:pPr>
            <a:r>
              <a:rPr sz="4400" baseline="11363" dirty="0">
                <a:latin typeface="Arial"/>
                <a:cs typeface="Arial"/>
              </a:rPr>
              <a:t>–	</a:t>
            </a:r>
            <a:r>
              <a:rPr sz="4400" spc="-559" baseline="11363" dirty="0">
                <a:latin typeface="DejaVu Sans"/>
                <a:cs typeface="DejaVu Sans"/>
              </a:rPr>
              <a:t>𝐷</a:t>
            </a:r>
            <a:r>
              <a:rPr sz="2133" spc="-373" dirty="0">
                <a:latin typeface="DejaVu Sans"/>
                <a:cs typeface="DejaVu Sans"/>
              </a:rPr>
              <a:t>#$% </a:t>
            </a:r>
            <a:r>
              <a:rPr sz="4400" spc="-400" baseline="11363" dirty="0">
                <a:latin typeface="DejaVu Sans"/>
                <a:cs typeface="DejaVu Sans"/>
              </a:rPr>
              <a:t>=</a:t>
            </a:r>
            <a:r>
              <a:rPr sz="4400" spc="-80" baseline="11363" dirty="0">
                <a:latin typeface="DejaVu Sans"/>
                <a:cs typeface="DejaVu Sans"/>
              </a:rPr>
              <a:t> </a:t>
            </a:r>
            <a:r>
              <a:rPr sz="4400" spc="189" baseline="11363" dirty="0">
                <a:latin typeface="DejaVu Sans"/>
                <a:cs typeface="DejaVu Sans"/>
              </a:rPr>
              <a:t>𝐷</a:t>
            </a:r>
            <a:r>
              <a:rPr sz="2133" spc="127" dirty="0">
                <a:latin typeface="DejaVu Sans"/>
                <a:cs typeface="DejaVu Sans"/>
              </a:rPr>
              <a:t>!"</a:t>
            </a:r>
            <a:endParaRPr sz="2133">
              <a:latin typeface="DejaVu Sans"/>
              <a:cs typeface="DejaVu Sans"/>
            </a:endParaRPr>
          </a:p>
          <a:p>
            <a:pPr marL="491054" indent="-457189">
              <a:buFont typeface="Arial"/>
              <a:buChar char="•"/>
              <a:tabLst>
                <a:tab pos="490208" algn="l"/>
                <a:tab pos="491054" algn="l"/>
              </a:tabLst>
            </a:pPr>
            <a:r>
              <a:rPr sz="2933" spc="180" dirty="0">
                <a:latin typeface="Trebuchet MS"/>
                <a:cs typeface="Trebuchet MS"/>
              </a:rPr>
              <a:t>Does </a:t>
            </a:r>
            <a:r>
              <a:rPr sz="2933" spc="-20" dirty="0">
                <a:latin typeface="Trebuchet MS"/>
                <a:cs typeface="Trebuchet MS"/>
              </a:rPr>
              <a:t>not contain </a:t>
            </a:r>
            <a:r>
              <a:rPr sz="2933" spc="-40" dirty="0">
                <a:latin typeface="Trebuchet MS"/>
                <a:cs typeface="Trebuchet MS"/>
              </a:rPr>
              <a:t>parameters; </a:t>
            </a:r>
            <a:r>
              <a:rPr sz="2933" spc="-200" dirty="0">
                <a:latin typeface="Trebuchet MS"/>
                <a:cs typeface="Trebuchet MS"/>
              </a:rPr>
              <a:t>e.g. </a:t>
            </a:r>
            <a:r>
              <a:rPr sz="2933" spc="-227" dirty="0">
                <a:latin typeface="Trebuchet MS"/>
                <a:cs typeface="Trebuchet MS"/>
              </a:rPr>
              <a:t>it’s </a:t>
            </a:r>
            <a:r>
              <a:rPr sz="2933" spc="-47" dirty="0">
                <a:latin typeface="Trebuchet MS"/>
                <a:cs typeface="Trebuchet MS"/>
              </a:rPr>
              <a:t>fixed</a:t>
            </a:r>
            <a:r>
              <a:rPr sz="2933" spc="-460" dirty="0">
                <a:latin typeface="Trebuchet MS"/>
                <a:cs typeface="Trebuchet MS"/>
              </a:rPr>
              <a:t> </a:t>
            </a:r>
            <a:r>
              <a:rPr sz="2933" spc="-27" dirty="0">
                <a:latin typeface="Trebuchet MS"/>
                <a:cs typeface="Trebuchet MS"/>
              </a:rPr>
              <a:t>function</a:t>
            </a:r>
            <a:endParaRPr sz="2933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56321" y="1870523"/>
            <a:ext cx="2771140" cy="1131078"/>
          </a:xfrm>
          <a:prstGeom prst="rect">
            <a:avLst/>
          </a:prstGeom>
          <a:ln w="25400">
            <a:solidFill>
              <a:srgbClr val="C0504D"/>
            </a:solidFill>
          </a:ln>
        </p:spPr>
        <p:txBody>
          <a:bodyPr vert="horz" wrap="square" lIns="0" tIns="43179" rIns="0" bIns="0" rtlCol="0">
            <a:spAutoFit/>
          </a:bodyPr>
          <a:lstStyle/>
          <a:p>
            <a:pPr algn="ctr">
              <a:lnSpc>
                <a:spcPts val="2847"/>
              </a:lnSpc>
              <a:spcBef>
                <a:spcPts val="339"/>
              </a:spcBef>
            </a:pPr>
            <a:r>
              <a:rPr sz="2400" spc="147" dirty="0">
                <a:latin typeface="Trebuchet MS"/>
                <a:cs typeface="Trebuchet MS"/>
              </a:rPr>
              <a:t>Common</a:t>
            </a:r>
            <a:r>
              <a:rPr sz="2400" spc="-152" dirty="0">
                <a:latin typeface="Trebuchet MS"/>
                <a:cs typeface="Trebuchet MS"/>
              </a:rPr>
              <a:t> </a:t>
            </a:r>
            <a:r>
              <a:rPr sz="2400" spc="-47" dirty="0">
                <a:latin typeface="Trebuchet MS"/>
                <a:cs typeface="Trebuchet MS"/>
              </a:rPr>
              <a:t>settings:</a:t>
            </a:r>
            <a:endParaRPr sz="2400">
              <a:latin typeface="Trebuchet MS"/>
              <a:cs typeface="Trebuchet MS"/>
            </a:endParaRPr>
          </a:p>
          <a:p>
            <a:pPr algn="ctr">
              <a:lnSpc>
                <a:spcPts val="2847"/>
              </a:lnSpc>
            </a:pPr>
            <a:r>
              <a:rPr sz="2400" spc="20" dirty="0">
                <a:latin typeface="DejaVu Serif"/>
                <a:cs typeface="DejaVu Serif"/>
              </a:rPr>
              <a:t>𝐹 </a:t>
            </a:r>
            <a:r>
              <a:rPr sz="2400" spc="-220" dirty="0">
                <a:latin typeface="DejaVu Serif"/>
                <a:cs typeface="DejaVu Serif"/>
              </a:rPr>
              <a:t>= </a:t>
            </a:r>
            <a:r>
              <a:rPr sz="2400" spc="-240" dirty="0">
                <a:latin typeface="DejaVu Serif"/>
                <a:cs typeface="DejaVu Serif"/>
              </a:rPr>
              <a:t>2, </a:t>
            </a:r>
            <a:r>
              <a:rPr sz="2400" spc="-460" dirty="0">
                <a:latin typeface="DejaVu Serif"/>
                <a:cs typeface="DejaVu Serif"/>
              </a:rPr>
              <a:t>S  </a:t>
            </a:r>
            <a:r>
              <a:rPr sz="2400" spc="-220" dirty="0">
                <a:latin typeface="DejaVu Serif"/>
                <a:cs typeface="DejaVu Serif"/>
              </a:rPr>
              <a:t>=</a:t>
            </a:r>
            <a:r>
              <a:rPr sz="2400" spc="-13" dirty="0">
                <a:latin typeface="DejaVu Serif"/>
                <a:cs typeface="DejaVu Serif"/>
              </a:rPr>
              <a:t> </a:t>
            </a:r>
            <a:r>
              <a:rPr sz="2400" spc="-200" dirty="0"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  <a:p>
            <a:pPr algn="ctr">
              <a:spcBef>
                <a:spcPts val="33"/>
              </a:spcBef>
            </a:pPr>
            <a:r>
              <a:rPr sz="2400" spc="20" dirty="0">
                <a:latin typeface="DejaVu Serif"/>
                <a:cs typeface="DejaVu Serif"/>
              </a:rPr>
              <a:t>𝐹 </a:t>
            </a:r>
            <a:r>
              <a:rPr sz="2400" spc="-220" dirty="0">
                <a:latin typeface="DejaVu Serif"/>
                <a:cs typeface="DejaVu Serif"/>
              </a:rPr>
              <a:t>= </a:t>
            </a:r>
            <a:r>
              <a:rPr sz="2400" spc="-240" dirty="0">
                <a:latin typeface="DejaVu Serif"/>
                <a:cs typeface="DejaVu Serif"/>
              </a:rPr>
              <a:t>3, </a:t>
            </a:r>
            <a:r>
              <a:rPr sz="2400" spc="-173" dirty="0">
                <a:latin typeface="DejaVu Serif"/>
                <a:cs typeface="DejaVu Serif"/>
              </a:rPr>
              <a:t>𝑆 </a:t>
            </a:r>
            <a:r>
              <a:rPr sz="2400" spc="-220" dirty="0">
                <a:latin typeface="DejaVu Serif"/>
                <a:cs typeface="DejaVu Serif"/>
              </a:rPr>
              <a:t>=</a:t>
            </a:r>
            <a:r>
              <a:rPr sz="2400" spc="47" dirty="0">
                <a:latin typeface="DejaVu Serif"/>
                <a:cs typeface="DejaVu Serif"/>
              </a:rPr>
              <a:t> </a:t>
            </a:r>
            <a:r>
              <a:rPr sz="2400" spc="-200" dirty="0"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9D1CB59-7CD2-4A5A-A2B8-6456C41E9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1" y="1213007"/>
            <a:ext cx="11144433" cy="543163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4587" y="5424083"/>
            <a:ext cx="7601373" cy="5299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74121" indent="-457189">
              <a:spcBef>
                <a:spcPts val="133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3333" spc="7" dirty="0">
                <a:latin typeface="Trebuchet MS"/>
                <a:cs typeface="Trebuchet MS"/>
              </a:rPr>
              <a:t>Typically </a:t>
            </a:r>
            <a:r>
              <a:rPr sz="3333" spc="152" dirty="0">
                <a:latin typeface="Trebuchet MS"/>
                <a:cs typeface="Trebuchet MS"/>
              </a:rPr>
              <a:t>used </a:t>
            </a:r>
            <a:r>
              <a:rPr sz="3333" spc="73" dirty="0">
                <a:latin typeface="Trebuchet MS"/>
                <a:cs typeface="Trebuchet MS"/>
              </a:rPr>
              <a:t>deeper</a:t>
            </a:r>
            <a:r>
              <a:rPr sz="3333" spc="-707" dirty="0">
                <a:latin typeface="Trebuchet MS"/>
                <a:cs typeface="Trebuchet MS"/>
              </a:rPr>
              <a:t> </a:t>
            </a:r>
            <a:r>
              <a:rPr sz="3333" spc="-113" dirty="0">
                <a:latin typeface="Trebuchet MS"/>
                <a:cs typeface="Trebuchet MS"/>
              </a:rPr>
              <a:t>in </a:t>
            </a:r>
            <a:r>
              <a:rPr sz="3333" spc="-40" dirty="0">
                <a:latin typeface="Trebuchet MS"/>
                <a:cs typeface="Trebuchet MS"/>
              </a:rPr>
              <a:t>the </a:t>
            </a:r>
            <a:r>
              <a:rPr sz="3333" spc="7" dirty="0">
                <a:latin typeface="Trebuchet MS"/>
                <a:cs typeface="Trebuchet MS"/>
              </a:rPr>
              <a:t>network</a:t>
            </a:r>
            <a:endParaRPr sz="3333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11301" y="327387"/>
            <a:ext cx="9168553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80" dirty="0"/>
              <a:t>Pooling </a:t>
            </a:r>
            <a:r>
              <a:rPr spc="-27" dirty="0"/>
              <a:t>Layer: </a:t>
            </a:r>
            <a:r>
              <a:rPr spc="240" dirty="0"/>
              <a:t>Average</a:t>
            </a:r>
            <a:r>
              <a:rPr spc="-740" dirty="0"/>
              <a:t> </a:t>
            </a:r>
            <a:r>
              <a:rPr spc="180" dirty="0"/>
              <a:t>Pooling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58073" y="2237977"/>
          <a:ext cx="3633891" cy="266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8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8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84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5300">
                <a:tc>
                  <a:txBody>
                    <a:bodyPr/>
                    <a:lstStyle/>
                    <a:p>
                      <a:pPr marL="2635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3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910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1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910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3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910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R="255270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5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910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300">
                <a:tc>
                  <a:txBody>
                    <a:bodyPr/>
                    <a:lstStyle/>
                    <a:p>
                      <a:pPr marL="26352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6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656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0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656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7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656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R="25527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9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656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307">
                <a:tc>
                  <a:txBody>
                    <a:bodyPr/>
                    <a:lstStyle/>
                    <a:p>
                      <a:pPr marL="2635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3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741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2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741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1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741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pPr marR="255270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4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741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293">
                <a:tc>
                  <a:txBody>
                    <a:bodyPr/>
                    <a:lstStyle/>
                    <a:p>
                      <a:pPr marL="2635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0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910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2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910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4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910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pPr marR="255270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3200" b="1" dirty="0">
                          <a:latin typeface="Trebuchet MS"/>
                          <a:cs typeface="Trebuchet MS"/>
                        </a:rPr>
                        <a:t>3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4910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237252" y="2841955"/>
          <a:ext cx="1816946" cy="1330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8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53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500" b="1" spc="-165" dirty="0">
                          <a:latin typeface="Trebuchet MS"/>
                          <a:cs typeface="Trebuchet MS"/>
                        </a:rPr>
                        <a:t>2.5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6688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500" b="1" dirty="0">
                          <a:latin typeface="Trebuchet MS"/>
                          <a:cs typeface="Trebuchet MS"/>
                        </a:rPr>
                        <a:t>6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6688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3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2500" b="1" spc="-165" dirty="0">
                          <a:latin typeface="Trebuchet MS"/>
                          <a:cs typeface="Trebuchet MS"/>
                        </a:rPr>
                        <a:t>1.75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635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2500" b="1" dirty="0"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635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6543039" y="3263392"/>
            <a:ext cx="1178559" cy="812800"/>
            <a:chOff x="4907279" y="2447544"/>
            <a:chExt cx="883919" cy="609600"/>
          </a:xfrm>
        </p:grpSpPr>
        <p:sp>
          <p:nvSpPr>
            <p:cNvPr id="7" name="object 7"/>
            <p:cNvSpPr/>
            <p:nvPr/>
          </p:nvSpPr>
          <p:spPr>
            <a:xfrm>
              <a:off x="4907279" y="2447544"/>
              <a:ext cx="883920" cy="609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4952453" y="2477312"/>
              <a:ext cx="791845" cy="502920"/>
            </a:xfrm>
            <a:custGeom>
              <a:avLst/>
              <a:gdLst/>
              <a:ahLst/>
              <a:cxnLst/>
              <a:rect l="l" t="t" r="r" b="b"/>
              <a:pathLst>
                <a:path w="791845" h="502919">
                  <a:moveTo>
                    <a:pt x="539915" y="0"/>
                  </a:moveTo>
                  <a:lnTo>
                    <a:pt x="539915" y="176695"/>
                  </a:lnTo>
                  <a:lnTo>
                    <a:pt x="0" y="176695"/>
                  </a:lnTo>
                  <a:lnTo>
                    <a:pt x="0" y="326085"/>
                  </a:lnTo>
                  <a:lnTo>
                    <a:pt x="539915" y="326085"/>
                  </a:lnTo>
                  <a:lnTo>
                    <a:pt x="539915" y="502780"/>
                  </a:lnTo>
                  <a:lnTo>
                    <a:pt x="791311" y="251396"/>
                  </a:lnTo>
                  <a:lnTo>
                    <a:pt x="539915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4952453" y="2477312"/>
              <a:ext cx="791845" cy="502920"/>
            </a:xfrm>
            <a:custGeom>
              <a:avLst/>
              <a:gdLst/>
              <a:ahLst/>
              <a:cxnLst/>
              <a:rect l="l" t="t" r="r" b="b"/>
              <a:pathLst>
                <a:path w="791845" h="502919">
                  <a:moveTo>
                    <a:pt x="0" y="176696"/>
                  </a:moveTo>
                  <a:lnTo>
                    <a:pt x="539915" y="176696"/>
                  </a:lnTo>
                  <a:lnTo>
                    <a:pt x="539915" y="0"/>
                  </a:lnTo>
                  <a:lnTo>
                    <a:pt x="791306" y="251391"/>
                  </a:lnTo>
                  <a:lnTo>
                    <a:pt x="539915" y="502783"/>
                  </a:lnTo>
                  <a:lnTo>
                    <a:pt x="539915" y="326087"/>
                  </a:lnTo>
                  <a:lnTo>
                    <a:pt x="0" y="326087"/>
                  </a:lnTo>
                  <a:lnTo>
                    <a:pt x="0" y="176696"/>
                  </a:lnTo>
                  <a:close/>
                </a:path>
              </a:pathLst>
            </a:custGeom>
            <a:ln w="9525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77727" y="1586992"/>
            <a:ext cx="399796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60" dirty="0">
                <a:latin typeface="Trebuchet MS"/>
                <a:cs typeface="Trebuchet MS"/>
              </a:rPr>
              <a:t>Single </a:t>
            </a:r>
            <a:r>
              <a:rPr sz="2667" spc="27" dirty="0">
                <a:latin typeface="Trebuchet MS"/>
                <a:cs typeface="Trebuchet MS"/>
              </a:rPr>
              <a:t>depth</a:t>
            </a:r>
            <a:r>
              <a:rPr sz="2667" spc="-600" dirty="0">
                <a:latin typeface="Trebuchet MS"/>
                <a:cs typeface="Trebuchet MS"/>
              </a:rPr>
              <a:t> </a:t>
            </a:r>
            <a:r>
              <a:rPr sz="2667" spc="7" dirty="0">
                <a:latin typeface="Trebuchet MS"/>
                <a:cs typeface="Trebuchet MS"/>
              </a:rPr>
              <a:t>slice </a:t>
            </a:r>
            <a:r>
              <a:rPr sz="2667" spc="-20" dirty="0">
                <a:latin typeface="Trebuchet MS"/>
                <a:cs typeface="Trebuchet MS"/>
              </a:rPr>
              <a:t>of </a:t>
            </a:r>
            <a:r>
              <a:rPr sz="2667" spc="-40" dirty="0">
                <a:latin typeface="Trebuchet MS"/>
                <a:cs typeface="Trebuchet MS"/>
              </a:rPr>
              <a:t>input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185736" y="6542023"/>
            <a:ext cx="32512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00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75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63126" y="2468880"/>
            <a:ext cx="3421380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" algn="ctr">
              <a:spcBef>
                <a:spcPts val="133"/>
              </a:spcBef>
            </a:pPr>
            <a:r>
              <a:rPr sz="2667" spc="87" dirty="0">
                <a:latin typeface="Trebuchet MS"/>
                <a:cs typeface="Trebuchet MS"/>
              </a:rPr>
              <a:t>Average </a:t>
            </a:r>
            <a:r>
              <a:rPr sz="2667" spc="67" dirty="0">
                <a:latin typeface="Trebuchet MS"/>
                <a:cs typeface="Trebuchet MS"/>
              </a:rPr>
              <a:t>pool</a:t>
            </a:r>
            <a:r>
              <a:rPr sz="2667" spc="-367" dirty="0">
                <a:latin typeface="Trebuchet MS"/>
                <a:cs typeface="Trebuchet MS"/>
              </a:rPr>
              <a:t> </a:t>
            </a:r>
            <a:r>
              <a:rPr sz="2667" spc="-67" dirty="0">
                <a:latin typeface="Trebuchet MS"/>
                <a:cs typeface="Trebuchet MS"/>
              </a:rPr>
              <a:t>with</a:t>
            </a:r>
            <a:endParaRPr sz="2667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667" spc="-260" dirty="0">
                <a:latin typeface="DejaVu Serif"/>
                <a:cs typeface="DejaVu Serif"/>
              </a:rPr>
              <a:t>2×2 </a:t>
            </a:r>
            <a:r>
              <a:rPr sz="2667" spc="-93" dirty="0">
                <a:latin typeface="Trebuchet MS"/>
                <a:cs typeface="Trebuchet MS"/>
              </a:rPr>
              <a:t>filters </a:t>
            </a:r>
            <a:r>
              <a:rPr sz="2667" spc="67" dirty="0">
                <a:latin typeface="Trebuchet MS"/>
                <a:cs typeface="Trebuchet MS"/>
              </a:rPr>
              <a:t>and </a:t>
            </a:r>
            <a:r>
              <a:rPr sz="2667" spc="-40" dirty="0">
                <a:latin typeface="Trebuchet MS"/>
                <a:cs typeface="Trebuchet MS"/>
              </a:rPr>
              <a:t>stride</a:t>
            </a:r>
            <a:r>
              <a:rPr sz="2667" spc="-347" dirty="0">
                <a:latin typeface="Trebuchet MS"/>
                <a:cs typeface="Trebuchet MS"/>
              </a:rPr>
              <a:t> </a:t>
            </a:r>
            <a:r>
              <a:rPr sz="3900" spc="-69" baseline="1424" dirty="0">
                <a:latin typeface="Trebuchet MS"/>
                <a:cs typeface="Trebuchet MS"/>
              </a:rPr>
              <a:t>2</a:t>
            </a:r>
            <a:endParaRPr sz="3900" baseline="1424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87340" y="2273808"/>
            <a:ext cx="2338493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67" dirty="0">
                <a:latin typeface="Trebuchet MS"/>
                <a:cs typeface="Trebuchet MS"/>
              </a:rPr>
              <a:t>‘Pooled’</a:t>
            </a:r>
            <a:r>
              <a:rPr sz="2667" spc="-213" dirty="0">
                <a:latin typeface="Trebuchet MS"/>
                <a:cs typeface="Trebuchet MS"/>
              </a:rPr>
              <a:t> </a:t>
            </a:r>
            <a:r>
              <a:rPr sz="2667" spc="-7" dirty="0">
                <a:latin typeface="Trebuchet MS"/>
                <a:cs typeface="Trebuchet MS"/>
              </a:rPr>
              <a:t>output</a:t>
            </a:r>
            <a:endParaRPr sz="2667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2217" y="327387"/>
            <a:ext cx="4527972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707" dirty="0"/>
              <a:t>CNN</a:t>
            </a:r>
            <a:r>
              <a:rPr spc="-272" dirty="0"/>
              <a:t> </a:t>
            </a:r>
            <a:r>
              <a:rPr spc="100" dirty="0"/>
              <a:t>Prototype</a:t>
            </a:r>
          </a:p>
        </p:txBody>
      </p:sp>
      <p:sp>
        <p:nvSpPr>
          <p:cNvPr id="3" name="object 3"/>
          <p:cNvSpPr/>
          <p:nvPr/>
        </p:nvSpPr>
        <p:spPr>
          <a:xfrm>
            <a:off x="204797" y="894079"/>
            <a:ext cx="11782392" cy="5607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26718" y="6041821"/>
            <a:ext cx="2586567" cy="205184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13"/>
              </a:lnSpc>
            </a:pPr>
            <a:r>
              <a:rPr sz="1467" spc="-73" dirty="0">
                <a:solidFill>
                  <a:srgbClr val="FFFFFF"/>
                </a:solidFill>
                <a:latin typeface="Trebuchet MS"/>
                <a:cs typeface="Trebuchet MS"/>
              </a:rPr>
              <a:t>[Li </a:t>
            </a:r>
            <a:r>
              <a:rPr sz="1467" spc="-47" dirty="0">
                <a:solidFill>
                  <a:srgbClr val="FFFFFF"/>
                </a:solidFill>
                <a:latin typeface="Trebuchet MS"/>
                <a:cs typeface="Trebuchet MS"/>
              </a:rPr>
              <a:t>et </a:t>
            </a:r>
            <a:r>
              <a:rPr sz="1467" spc="-133" dirty="0">
                <a:solidFill>
                  <a:srgbClr val="FFFFFF"/>
                </a:solidFill>
                <a:latin typeface="Trebuchet MS"/>
                <a:cs typeface="Trebuchet MS"/>
              </a:rPr>
              <a:t>al., </a:t>
            </a:r>
            <a:r>
              <a:rPr sz="1467" spc="13" dirty="0">
                <a:solidFill>
                  <a:srgbClr val="FFFFFF"/>
                </a:solidFill>
                <a:latin typeface="Trebuchet MS"/>
                <a:cs typeface="Trebuchet MS"/>
              </a:rPr>
              <a:t>CS231n </a:t>
            </a:r>
            <a:r>
              <a:rPr sz="1467" spc="47" dirty="0">
                <a:solidFill>
                  <a:srgbClr val="FFFFFF"/>
                </a:solidFill>
                <a:latin typeface="Trebuchet MS"/>
                <a:cs typeface="Trebuchet MS"/>
              </a:rPr>
              <a:t>Course</a:t>
            </a:r>
            <a:r>
              <a:rPr sz="1467" spc="-12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67" dirty="0">
                <a:solidFill>
                  <a:srgbClr val="FFFFFF"/>
                </a:solidFill>
                <a:latin typeface="Trebuchet MS"/>
                <a:cs typeface="Trebuchet MS"/>
              </a:rPr>
              <a:t>Slides]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85736" y="6542023"/>
            <a:ext cx="32512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00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76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6717" y="6261954"/>
            <a:ext cx="3520440" cy="205184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40"/>
              </a:lnSpc>
            </a:pPr>
            <a:r>
              <a:rPr sz="1467" spc="7" dirty="0">
                <a:solidFill>
                  <a:srgbClr val="FFFFFF"/>
                </a:solidFill>
                <a:latin typeface="Trebuchet MS"/>
                <a:cs typeface="Trebuchet MS"/>
              </a:rPr>
              <a:t>Lecture </a:t>
            </a:r>
            <a:r>
              <a:rPr sz="1467" spc="-140" dirty="0">
                <a:solidFill>
                  <a:srgbClr val="FFFFFF"/>
                </a:solidFill>
                <a:latin typeface="Trebuchet MS"/>
                <a:cs typeface="Trebuchet MS"/>
              </a:rPr>
              <a:t>5: </a:t>
            </a:r>
            <a:r>
              <a:rPr sz="1467" spc="7" dirty="0">
                <a:solidFill>
                  <a:srgbClr val="FFFFFF"/>
                </a:solidFill>
                <a:latin typeface="Trebuchet MS"/>
                <a:cs typeface="Trebuchet MS"/>
              </a:rPr>
              <a:t>Convolutional </a:t>
            </a:r>
            <a:r>
              <a:rPr sz="1467" spc="20" dirty="0">
                <a:solidFill>
                  <a:srgbClr val="FFFFFF"/>
                </a:solidFill>
                <a:latin typeface="Trebuchet MS"/>
                <a:cs typeface="Trebuchet MS"/>
              </a:rPr>
              <a:t>Neural</a:t>
            </a:r>
            <a:r>
              <a:rPr sz="1467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67" spc="33" dirty="0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endParaRPr sz="1467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185736" y="6542023"/>
            <a:ext cx="32512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00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77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2984" y="327387"/>
            <a:ext cx="8345593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20" dirty="0"/>
              <a:t>Final </a:t>
            </a:r>
            <a:r>
              <a:rPr spc="193" dirty="0"/>
              <a:t>Fully-Connected</a:t>
            </a:r>
            <a:r>
              <a:rPr spc="-380" dirty="0"/>
              <a:t> </a:t>
            </a:r>
            <a:r>
              <a:rPr spc="160" dirty="0"/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587" y="1188195"/>
            <a:ext cx="10369127" cy="2173544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474121" indent="-457189">
              <a:spcBef>
                <a:spcPts val="880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3333" spc="200" dirty="0">
                <a:latin typeface="Trebuchet MS"/>
                <a:cs typeface="Trebuchet MS"/>
              </a:rPr>
              <a:t>Same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120" dirty="0">
                <a:latin typeface="Trebuchet MS"/>
                <a:cs typeface="Trebuchet MS"/>
              </a:rPr>
              <a:t>as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7" dirty="0">
                <a:latin typeface="Trebuchet MS"/>
                <a:cs typeface="Trebuchet MS"/>
              </a:rPr>
              <a:t>what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147" dirty="0">
                <a:latin typeface="Trebuchet MS"/>
                <a:cs typeface="Trebuchet MS"/>
              </a:rPr>
              <a:t>we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87" dirty="0">
                <a:latin typeface="Trebuchet MS"/>
                <a:cs typeface="Trebuchet MS"/>
              </a:rPr>
              <a:t>had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-113" dirty="0">
                <a:latin typeface="Trebuchet MS"/>
                <a:cs typeface="Trebuchet MS"/>
              </a:rPr>
              <a:t>in</a:t>
            </a:r>
            <a:r>
              <a:rPr sz="3333" spc="-140" dirty="0">
                <a:latin typeface="Trebuchet MS"/>
                <a:cs typeface="Trebuchet MS"/>
              </a:rPr>
              <a:t> ‘ordinary’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13" dirty="0">
                <a:latin typeface="Trebuchet MS"/>
                <a:cs typeface="Trebuchet MS"/>
              </a:rPr>
              <a:t>neural</a:t>
            </a:r>
            <a:r>
              <a:rPr sz="3333" spc="-133" dirty="0">
                <a:latin typeface="Trebuchet MS"/>
                <a:cs typeface="Trebuchet MS"/>
              </a:rPr>
              <a:t> </a:t>
            </a:r>
            <a:r>
              <a:rPr sz="3333" spc="33" dirty="0">
                <a:latin typeface="Trebuchet MS"/>
                <a:cs typeface="Trebuchet MS"/>
              </a:rPr>
              <a:t>networks</a:t>
            </a:r>
            <a:endParaRPr sz="3333">
              <a:latin typeface="Trebuchet MS"/>
              <a:cs typeface="Trebuchet MS"/>
            </a:endParaRPr>
          </a:p>
          <a:p>
            <a:pPr marL="1007508" marR="6773" lvl="1" indent="-380990">
              <a:lnSpc>
                <a:spcPct val="102699"/>
              </a:lnSpc>
              <a:spcBef>
                <a:spcPts val="560"/>
              </a:spcBef>
              <a:buFont typeface="Arial"/>
              <a:buChar char="–"/>
              <a:tabLst>
                <a:tab pos="1006661" algn="l"/>
                <a:tab pos="1007508" algn="l"/>
              </a:tabLst>
            </a:pPr>
            <a:r>
              <a:rPr sz="2933" spc="152" dirty="0">
                <a:latin typeface="Trebuchet MS"/>
                <a:cs typeface="Trebuchet MS"/>
              </a:rPr>
              <a:t>Make</a:t>
            </a:r>
            <a:r>
              <a:rPr sz="2933" spc="-120" dirty="0">
                <a:latin typeface="Trebuchet MS"/>
                <a:cs typeface="Trebuchet MS"/>
              </a:rPr>
              <a:t> </a:t>
            </a:r>
            <a:r>
              <a:rPr sz="2933" spc="-40" dirty="0">
                <a:latin typeface="Trebuchet MS"/>
                <a:cs typeface="Trebuchet MS"/>
              </a:rPr>
              <a:t>the</a:t>
            </a:r>
            <a:r>
              <a:rPr sz="2933" spc="-120" dirty="0">
                <a:latin typeface="Trebuchet MS"/>
                <a:cs typeface="Trebuchet MS"/>
              </a:rPr>
              <a:t> </a:t>
            </a:r>
            <a:r>
              <a:rPr sz="2933" spc="-107" dirty="0">
                <a:latin typeface="Trebuchet MS"/>
                <a:cs typeface="Trebuchet MS"/>
              </a:rPr>
              <a:t>final</a:t>
            </a:r>
            <a:r>
              <a:rPr sz="2933" spc="-113" dirty="0">
                <a:latin typeface="Trebuchet MS"/>
                <a:cs typeface="Trebuchet MS"/>
              </a:rPr>
              <a:t> </a:t>
            </a:r>
            <a:r>
              <a:rPr sz="2933" spc="33" dirty="0">
                <a:latin typeface="Trebuchet MS"/>
                <a:cs typeface="Trebuchet MS"/>
              </a:rPr>
              <a:t>decision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-80" dirty="0">
                <a:latin typeface="Trebuchet MS"/>
                <a:cs typeface="Trebuchet MS"/>
              </a:rPr>
              <a:t>with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-40" dirty="0">
                <a:latin typeface="Trebuchet MS"/>
                <a:cs typeface="Trebuchet MS"/>
              </a:rPr>
              <a:t>the</a:t>
            </a:r>
            <a:r>
              <a:rPr sz="2933" spc="-113" dirty="0">
                <a:latin typeface="Trebuchet MS"/>
                <a:cs typeface="Trebuchet MS"/>
              </a:rPr>
              <a:t> </a:t>
            </a:r>
            <a:r>
              <a:rPr sz="2933" spc="-33" dirty="0">
                <a:latin typeface="Trebuchet MS"/>
                <a:cs typeface="Trebuchet MS"/>
              </a:rPr>
              <a:t>extracted</a:t>
            </a:r>
            <a:r>
              <a:rPr sz="2933" spc="-120" dirty="0">
                <a:latin typeface="Trebuchet MS"/>
                <a:cs typeface="Trebuchet MS"/>
              </a:rPr>
              <a:t> </a:t>
            </a:r>
            <a:r>
              <a:rPr sz="2933" spc="-20" dirty="0">
                <a:latin typeface="Trebuchet MS"/>
                <a:cs typeface="Trebuchet MS"/>
              </a:rPr>
              <a:t>features</a:t>
            </a:r>
            <a:r>
              <a:rPr sz="2933" spc="-113" dirty="0">
                <a:latin typeface="Trebuchet MS"/>
                <a:cs typeface="Trebuchet MS"/>
              </a:rPr>
              <a:t> </a:t>
            </a:r>
            <a:r>
              <a:rPr sz="2933" spc="7" dirty="0">
                <a:latin typeface="Trebuchet MS"/>
                <a:cs typeface="Trebuchet MS"/>
              </a:rPr>
              <a:t>from  </a:t>
            </a:r>
            <a:r>
              <a:rPr sz="2933" spc="-40" dirty="0">
                <a:latin typeface="Trebuchet MS"/>
                <a:cs typeface="Trebuchet MS"/>
              </a:rPr>
              <a:t>the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33" dirty="0">
                <a:latin typeface="Trebuchet MS"/>
                <a:cs typeface="Trebuchet MS"/>
              </a:rPr>
              <a:t>convolutions</a:t>
            </a:r>
            <a:endParaRPr sz="2933">
              <a:latin typeface="Trebuchet MS"/>
              <a:cs typeface="Trebuchet MS"/>
            </a:endParaRPr>
          </a:p>
          <a:p>
            <a:pPr marL="1007508" lvl="1" indent="-380990">
              <a:spcBef>
                <a:spcPts val="733"/>
              </a:spcBef>
              <a:buFont typeface="Arial"/>
              <a:buChar char="–"/>
              <a:tabLst>
                <a:tab pos="1006661" algn="l"/>
                <a:tab pos="1007508" algn="l"/>
              </a:tabLst>
            </a:pPr>
            <a:r>
              <a:rPr sz="2933" spc="127" dirty="0">
                <a:latin typeface="Trebuchet MS"/>
                <a:cs typeface="Trebuchet MS"/>
              </a:rPr>
              <a:t>One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-13" dirty="0">
                <a:latin typeface="Trebuchet MS"/>
                <a:cs typeface="Trebuchet MS"/>
              </a:rPr>
              <a:t>or</a:t>
            </a:r>
            <a:r>
              <a:rPr sz="2933" spc="-120" dirty="0">
                <a:latin typeface="Trebuchet MS"/>
                <a:cs typeface="Trebuchet MS"/>
              </a:rPr>
              <a:t> </a:t>
            </a:r>
            <a:r>
              <a:rPr sz="2933" spc="13" dirty="0">
                <a:latin typeface="Trebuchet MS"/>
                <a:cs typeface="Trebuchet MS"/>
              </a:rPr>
              <a:t>two</a:t>
            </a:r>
            <a:r>
              <a:rPr sz="2933" spc="-113" dirty="0">
                <a:latin typeface="Trebuchet MS"/>
                <a:cs typeface="Trebuchet MS"/>
              </a:rPr>
              <a:t> </a:t>
            </a:r>
            <a:r>
              <a:rPr sz="2933" spc="240" dirty="0">
                <a:latin typeface="Trebuchet MS"/>
                <a:cs typeface="Trebuchet MS"/>
              </a:rPr>
              <a:t>FC</a:t>
            </a:r>
            <a:r>
              <a:rPr sz="2933" spc="-120" dirty="0">
                <a:latin typeface="Trebuchet MS"/>
                <a:cs typeface="Trebuchet MS"/>
              </a:rPr>
              <a:t> </a:t>
            </a:r>
            <a:r>
              <a:rPr sz="2933" spc="20" dirty="0">
                <a:latin typeface="Trebuchet MS"/>
                <a:cs typeface="Trebuchet MS"/>
              </a:rPr>
              <a:t>layers</a:t>
            </a:r>
            <a:r>
              <a:rPr sz="2933" spc="-113" dirty="0">
                <a:latin typeface="Trebuchet MS"/>
                <a:cs typeface="Trebuchet MS"/>
              </a:rPr>
              <a:t> </a:t>
            </a:r>
            <a:r>
              <a:rPr sz="2933" spc="-33" dirty="0">
                <a:latin typeface="Trebuchet MS"/>
                <a:cs typeface="Trebuchet MS"/>
              </a:rPr>
              <a:t>typically</a:t>
            </a:r>
            <a:endParaRPr sz="2933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185736" y="6542023"/>
            <a:ext cx="32512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00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78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2267" y="327387"/>
            <a:ext cx="9788312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52" dirty="0"/>
              <a:t>Convolutions </a:t>
            </a:r>
            <a:r>
              <a:rPr spc="327" dirty="0"/>
              <a:t>vs</a:t>
            </a:r>
            <a:r>
              <a:rPr spc="-513" dirty="0"/>
              <a:t> </a:t>
            </a:r>
            <a:r>
              <a:rPr spc="193" dirty="0"/>
              <a:t>Fully-Connected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587" y="1230036"/>
            <a:ext cx="10409767" cy="4595018"/>
          </a:xfrm>
          <a:prstGeom prst="rect">
            <a:avLst/>
          </a:prstGeom>
        </p:spPr>
        <p:txBody>
          <a:bodyPr vert="horz" wrap="square" lIns="0" tIns="72813" rIns="0" bIns="0" rtlCol="0">
            <a:spAutoFit/>
          </a:bodyPr>
          <a:lstStyle/>
          <a:p>
            <a:pPr marL="474121" marR="685783" indent="-457189">
              <a:lnSpc>
                <a:spcPts val="3613"/>
              </a:lnSpc>
              <a:spcBef>
                <a:spcPts val="573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3333" spc="-53" dirty="0">
                <a:latin typeface="Trebuchet MS"/>
                <a:cs typeface="Trebuchet MS"/>
              </a:rPr>
              <a:t>In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20" dirty="0">
                <a:latin typeface="Trebuchet MS"/>
                <a:cs typeface="Trebuchet MS"/>
              </a:rPr>
              <a:t>contrast</a:t>
            </a:r>
            <a:r>
              <a:rPr sz="3333" spc="-152" dirty="0">
                <a:latin typeface="Trebuchet MS"/>
                <a:cs typeface="Trebuchet MS"/>
              </a:rPr>
              <a:t> </a:t>
            </a:r>
            <a:r>
              <a:rPr sz="3333" spc="-67" dirty="0">
                <a:latin typeface="Trebuchet MS"/>
                <a:cs typeface="Trebuchet MS"/>
              </a:rPr>
              <a:t>to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40" dirty="0">
                <a:latin typeface="Trebuchet MS"/>
                <a:cs typeface="Trebuchet MS"/>
              </a:rPr>
              <a:t>fully-connected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33" dirty="0">
                <a:latin typeface="Trebuchet MS"/>
                <a:cs typeface="Trebuchet MS"/>
              </a:rPr>
              <a:t>layers,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147" dirty="0">
                <a:latin typeface="Trebuchet MS"/>
                <a:cs typeface="Trebuchet MS"/>
              </a:rPr>
              <a:t>we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7" dirty="0">
                <a:latin typeface="Trebuchet MS"/>
                <a:cs typeface="Trebuchet MS"/>
              </a:rPr>
              <a:t>want</a:t>
            </a:r>
            <a:r>
              <a:rPr sz="3333" spc="-152" dirty="0">
                <a:latin typeface="Trebuchet MS"/>
                <a:cs typeface="Trebuchet MS"/>
              </a:rPr>
              <a:t> </a:t>
            </a:r>
            <a:r>
              <a:rPr sz="3333" spc="-67" dirty="0">
                <a:latin typeface="Trebuchet MS"/>
                <a:cs typeface="Trebuchet MS"/>
              </a:rPr>
              <a:t>to  </a:t>
            </a:r>
            <a:r>
              <a:rPr sz="3333" spc="-107" dirty="0">
                <a:latin typeface="Trebuchet MS"/>
                <a:cs typeface="Trebuchet MS"/>
              </a:rPr>
              <a:t>restrict </a:t>
            </a:r>
            <a:r>
              <a:rPr sz="3333" spc="-40" dirty="0">
                <a:latin typeface="Trebuchet MS"/>
                <a:cs typeface="Trebuchet MS"/>
              </a:rPr>
              <a:t>the </a:t>
            </a:r>
            <a:r>
              <a:rPr sz="3333" spc="127" dirty="0">
                <a:latin typeface="Trebuchet MS"/>
                <a:cs typeface="Trebuchet MS"/>
              </a:rPr>
              <a:t>degrees </a:t>
            </a:r>
            <a:r>
              <a:rPr sz="3333" spc="-20" dirty="0">
                <a:latin typeface="Trebuchet MS"/>
                <a:cs typeface="Trebuchet MS"/>
              </a:rPr>
              <a:t>of</a:t>
            </a:r>
            <a:r>
              <a:rPr sz="3333" spc="-553" dirty="0">
                <a:latin typeface="Trebuchet MS"/>
                <a:cs typeface="Trebuchet MS"/>
              </a:rPr>
              <a:t> </a:t>
            </a:r>
            <a:r>
              <a:rPr sz="3333" spc="60" dirty="0">
                <a:latin typeface="Trebuchet MS"/>
                <a:cs typeface="Trebuchet MS"/>
              </a:rPr>
              <a:t>freedom</a:t>
            </a:r>
            <a:endParaRPr sz="3333" dirty="0">
              <a:latin typeface="Trebuchet MS"/>
              <a:cs typeface="Trebuchet MS"/>
            </a:endParaRPr>
          </a:p>
          <a:p>
            <a:pPr marL="1007508" lvl="1" indent="-380990">
              <a:spcBef>
                <a:spcPts val="347"/>
              </a:spcBef>
              <a:buFont typeface="Arial"/>
              <a:buChar char="–"/>
              <a:tabLst>
                <a:tab pos="1006661" algn="l"/>
                <a:tab pos="1007508" algn="l"/>
              </a:tabLst>
            </a:pPr>
            <a:r>
              <a:rPr sz="2933" spc="240" dirty="0">
                <a:latin typeface="Trebuchet MS"/>
                <a:cs typeface="Trebuchet MS"/>
              </a:rPr>
              <a:t>FC</a:t>
            </a:r>
            <a:r>
              <a:rPr sz="2933" spc="-567" dirty="0">
                <a:latin typeface="Trebuchet MS"/>
                <a:cs typeface="Trebuchet MS"/>
              </a:rPr>
              <a:t> </a:t>
            </a:r>
            <a:r>
              <a:rPr sz="2933" spc="-27" dirty="0">
                <a:latin typeface="Trebuchet MS"/>
                <a:cs typeface="Trebuchet MS"/>
              </a:rPr>
              <a:t>is </a:t>
            </a:r>
            <a:r>
              <a:rPr sz="2933" spc="80" dirty="0">
                <a:latin typeface="Trebuchet MS"/>
                <a:cs typeface="Trebuchet MS"/>
              </a:rPr>
              <a:t>somewhat </a:t>
            </a:r>
            <a:r>
              <a:rPr sz="2933" spc="-27" dirty="0">
                <a:latin typeface="Trebuchet MS"/>
                <a:cs typeface="Trebuchet MS"/>
              </a:rPr>
              <a:t>brute </a:t>
            </a:r>
            <a:r>
              <a:rPr sz="2933" dirty="0">
                <a:latin typeface="Trebuchet MS"/>
                <a:cs typeface="Trebuchet MS"/>
              </a:rPr>
              <a:t>force</a:t>
            </a:r>
          </a:p>
          <a:p>
            <a:pPr marL="1007508" lvl="1" indent="-380990">
              <a:spcBef>
                <a:spcPts val="353"/>
              </a:spcBef>
              <a:buFont typeface="Arial"/>
              <a:buChar char="–"/>
              <a:tabLst>
                <a:tab pos="1006661" algn="l"/>
                <a:tab pos="1007508" algn="l"/>
              </a:tabLst>
            </a:pPr>
            <a:r>
              <a:rPr sz="2933" spc="47" dirty="0">
                <a:latin typeface="Trebuchet MS"/>
                <a:cs typeface="Trebuchet MS"/>
              </a:rPr>
              <a:t>Convolutions </a:t>
            </a:r>
            <a:r>
              <a:rPr sz="2933" spc="-27" dirty="0">
                <a:latin typeface="Trebuchet MS"/>
                <a:cs typeface="Trebuchet MS"/>
              </a:rPr>
              <a:t>are</a:t>
            </a:r>
            <a:r>
              <a:rPr sz="2933" spc="-305" dirty="0">
                <a:latin typeface="Trebuchet MS"/>
                <a:cs typeface="Trebuchet MS"/>
              </a:rPr>
              <a:t> </a:t>
            </a:r>
            <a:r>
              <a:rPr sz="4300" spc="20" baseline="1291" dirty="0">
                <a:latin typeface="Trebuchet MS"/>
                <a:cs typeface="Trebuchet MS"/>
              </a:rPr>
              <a:t>structured</a:t>
            </a:r>
            <a:endParaRPr sz="4300" baseline="1291" dirty="0">
              <a:latin typeface="Trebuchet MS"/>
              <a:cs typeface="Trebuchet MS"/>
            </a:endParaRPr>
          </a:p>
          <a:p>
            <a:pPr lvl="1">
              <a:spcBef>
                <a:spcPts val="53"/>
              </a:spcBef>
              <a:buFont typeface="Arial"/>
              <a:buChar char="–"/>
            </a:pPr>
            <a:endParaRPr sz="4400" dirty="0">
              <a:latin typeface="Trebuchet MS"/>
              <a:cs typeface="Trebuchet MS"/>
            </a:endParaRPr>
          </a:p>
          <a:p>
            <a:pPr marL="474121" marR="6773" indent="-457189">
              <a:lnSpc>
                <a:spcPts val="3613"/>
              </a:lnSpc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3333" spc="33" dirty="0">
                <a:latin typeface="Trebuchet MS"/>
                <a:cs typeface="Trebuchet MS"/>
              </a:rPr>
              <a:t>Sliding</a:t>
            </a:r>
            <a:r>
              <a:rPr sz="3333" spc="-152" dirty="0">
                <a:latin typeface="Trebuchet MS"/>
                <a:cs typeface="Trebuchet MS"/>
              </a:rPr>
              <a:t> </a:t>
            </a:r>
            <a:r>
              <a:rPr sz="3333" spc="80" dirty="0">
                <a:latin typeface="Trebuchet MS"/>
                <a:cs typeface="Trebuchet MS"/>
              </a:rPr>
              <a:t>window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67" dirty="0">
                <a:latin typeface="Trebuchet MS"/>
                <a:cs typeface="Trebuchet MS"/>
              </a:rPr>
              <a:t>to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87" dirty="0">
                <a:latin typeface="Trebuchet MS"/>
                <a:cs typeface="Trebuchet MS"/>
              </a:rPr>
              <a:t>with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40" dirty="0">
                <a:latin typeface="Trebuchet MS"/>
                <a:cs typeface="Trebuchet MS"/>
              </a:rPr>
              <a:t>the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152" dirty="0">
                <a:latin typeface="Trebuchet MS"/>
                <a:cs typeface="Trebuchet MS"/>
              </a:rPr>
              <a:t>same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173" dirty="0">
                <a:latin typeface="Trebuchet MS"/>
                <a:cs typeface="Trebuchet MS"/>
              </a:rPr>
              <a:t>filter</a:t>
            </a:r>
            <a:r>
              <a:rPr sz="3333" spc="-152" dirty="0">
                <a:latin typeface="Trebuchet MS"/>
                <a:cs typeface="Trebuchet MS"/>
              </a:rPr>
              <a:t> </a:t>
            </a:r>
            <a:r>
              <a:rPr sz="3333" spc="20" dirty="0">
                <a:latin typeface="Trebuchet MS"/>
                <a:cs typeface="Trebuchet MS"/>
              </a:rPr>
              <a:t>parameters</a:t>
            </a:r>
            <a:r>
              <a:rPr sz="3333" spc="-152" dirty="0">
                <a:latin typeface="Trebuchet MS"/>
                <a:cs typeface="Trebuchet MS"/>
              </a:rPr>
              <a:t> </a:t>
            </a:r>
            <a:r>
              <a:rPr sz="3333" spc="-67" dirty="0">
                <a:latin typeface="Trebuchet MS"/>
                <a:cs typeface="Trebuchet MS"/>
              </a:rPr>
              <a:t>to  </a:t>
            </a:r>
            <a:r>
              <a:rPr sz="3333" spc="-87" dirty="0">
                <a:latin typeface="Trebuchet MS"/>
                <a:cs typeface="Trebuchet MS"/>
              </a:rPr>
              <a:t>extract </a:t>
            </a:r>
            <a:r>
              <a:rPr sz="3333" spc="87" dirty="0">
                <a:latin typeface="Trebuchet MS"/>
                <a:cs typeface="Trebuchet MS"/>
              </a:rPr>
              <a:t>image</a:t>
            </a:r>
            <a:r>
              <a:rPr sz="3333" spc="-207" dirty="0">
                <a:latin typeface="Trebuchet MS"/>
                <a:cs typeface="Trebuchet MS"/>
              </a:rPr>
              <a:t> </a:t>
            </a:r>
            <a:r>
              <a:rPr sz="3333" spc="-20" dirty="0">
                <a:latin typeface="Trebuchet MS"/>
                <a:cs typeface="Trebuchet MS"/>
              </a:rPr>
              <a:t>features</a:t>
            </a:r>
            <a:endParaRPr sz="3333" dirty="0">
              <a:latin typeface="Trebuchet MS"/>
              <a:cs typeface="Trebuchet MS"/>
            </a:endParaRPr>
          </a:p>
          <a:p>
            <a:pPr marL="1007508" lvl="1" indent="-380990">
              <a:spcBef>
                <a:spcPts val="347"/>
              </a:spcBef>
              <a:buFont typeface="Arial"/>
              <a:buChar char="–"/>
              <a:tabLst>
                <a:tab pos="1006661" algn="l"/>
                <a:tab pos="1007508" algn="l"/>
              </a:tabLst>
            </a:pPr>
            <a:r>
              <a:rPr sz="2933" spc="80" dirty="0">
                <a:latin typeface="Trebuchet MS"/>
                <a:cs typeface="Trebuchet MS"/>
              </a:rPr>
              <a:t>Concept </a:t>
            </a:r>
            <a:r>
              <a:rPr sz="2933" spc="-20" dirty="0">
                <a:latin typeface="Trebuchet MS"/>
                <a:cs typeface="Trebuchet MS"/>
              </a:rPr>
              <a:t>of </a:t>
            </a:r>
            <a:r>
              <a:rPr sz="2933" spc="13" dirty="0">
                <a:latin typeface="Trebuchet MS"/>
                <a:cs typeface="Trebuchet MS"/>
              </a:rPr>
              <a:t>weight</a:t>
            </a:r>
            <a:r>
              <a:rPr sz="2933" spc="-427" dirty="0">
                <a:latin typeface="Trebuchet MS"/>
                <a:cs typeface="Trebuchet MS"/>
              </a:rPr>
              <a:t> </a:t>
            </a:r>
            <a:r>
              <a:rPr sz="2933" spc="27" dirty="0">
                <a:latin typeface="Trebuchet MS"/>
                <a:cs typeface="Trebuchet MS"/>
              </a:rPr>
              <a:t>sharing</a:t>
            </a:r>
            <a:endParaRPr sz="2933" dirty="0">
              <a:latin typeface="Trebuchet MS"/>
              <a:cs typeface="Trebuchet MS"/>
            </a:endParaRPr>
          </a:p>
          <a:p>
            <a:pPr marL="1007508" lvl="1" indent="-380990">
              <a:spcBef>
                <a:spcPts val="353"/>
              </a:spcBef>
              <a:buFont typeface="Arial"/>
              <a:buChar char="–"/>
              <a:tabLst>
                <a:tab pos="1006661" algn="l"/>
                <a:tab pos="1007508" algn="l"/>
              </a:tabLst>
            </a:pPr>
            <a:r>
              <a:rPr sz="2933" spc="-60" dirty="0">
                <a:latin typeface="Trebuchet MS"/>
                <a:cs typeface="Trebuchet MS"/>
              </a:rPr>
              <a:t>Extract </a:t>
            </a:r>
            <a:r>
              <a:rPr sz="2933" spc="133" dirty="0">
                <a:latin typeface="Trebuchet MS"/>
                <a:cs typeface="Trebuchet MS"/>
              </a:rPr>
              <a:t>same </a:t>
            </a:r>
            <a:r>
              <a:rPr sz="2933" spc="-20" dirty="0">
                <a:latin typeface="Trebuchet MS"/>
                <a:cs typeface="Trebuchet MS"/>
              </a:rPr>
              <a:t>features </a:t>
            </a:r>
            <a:r>
              <a:rPr sz="2933" spc="33" dirty="0">
                <a:latin typeface="Trebuchet MS"/>
                <a:cs typeface="Trebuchet MS"/>
              </a:rPr>
              <a:t>independent</a:t>
            </a:r>
            <a:r>
              <a:rPr sz="2933" spc="-640" dirty="0">
                <a:latin typeface="Trebuchet MS"/>
                <a:cs typeface="Trebuchet MS"/>
              </a:rPr>
              <a:t> </a:t>
            </a:r>
            <a:r>
              <a:rPr sz="2933" spc="-20" dirty="0">
                <a:latin typeface="Trebuchet MS"/>
                <a:cs typeface="Trebuchet MS"/>
              </a:rPr>
              <a:t>of location</a:t>
            </a:r>
            <a:endParaRPr sz="2933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5984" y="386079"/>
            <a:ext cx="1519936" cy="7152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68034" y="2093665"/>
            <a:ext cx="7255933" cy="2545142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z="8200" spc="207" dirty="0">
                <a:solidFill>
                  <a:srgbClr val="E46C0A"/>
                </a:solidFill>
              </a:rPr>
              <a:t>Receptive</a:t>
            </a:r>
            <a:r>
              <a:rPr sz="8200" spc="-360" dirty="0">
                <a:solidFill>
                  <a:srgbClr val="E46C0A"/>
                </a:solidFill>
              </a:rPr>
              <a:t> </a:t>
            </a:r>
            <a:r>
              <a:rPr sz="8200" spc="-107" dirty="0">
                <a:solidFill>
                  <a:srgbClr val="E46C0A"/>
                </a:solidFill>
              </a:rPr>
              <a:t>field</a:t>
            </a:r>
            <a:endParaRPr sz="8200"/>
          </a:p>
        </p:txBody>
      </p:sp>
      <p:sp>
        <p:nvSpPr>
          <p:cNvPr id="5" name="object 5"/>
          <p:cNvSpPr txBox="1"/>
          <p:nvPr/>
        </p:nvSpPr>
        <p:spPr>
          <a:xfrm>
            <a:off x="11850369" y="6530847"/>
            <a:ext cx="23368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13" dirty="0">
                <a:solidFill>
                  <a:srgbClr val="898989"/>
                </a:solidFill>
                <a:latin typeface="Trebuchet MS"/>
                <a:cs typeface="Trebuchet MS"/>
              </a:rPr>
              <a:t>82</a:t>
            </a:r>
            <a:endParaRPr sz="1467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4383" y="-132211"/>
            <a:ext cx="9784079" cy="1376445"/>
          </a:xfrm>
          <a:prstGeom prst="rect">
            <a:avLst/>
          </a:prstGeom>
        </p:spPr>
        <p:txBody>
          <a:bodyPr vert="horz" wrap="square" lIns="0" tIns="2201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73"/>
              </a:spcBef>
            </a:pPr>
            <a:r>
              <a:rPr sz="4400" spc="207" dirty="0"/>
              <a:t>Problems</a:t>
            </a:r>
            <a:r>
              <a:rPr sz="4400" spc="-152" dirty="0"/>
              <a:t> </a:t>
            </a:r>
            <a:r>
              <a:rPr sz="4400" spc="193" dirty="0"/>
              <a:t>using</a:t>
            </a:r>
            <a:r>
              <a:rPr sz="4400" spc="-167" dirty="0"/>
              <a:t> </a:t>
            </a:r>
            <a:r>
              <a:rPr sz="4400" spc="453" dirty="0"/>
              <a:t>FC</a:t>
            </a:r>
            <a:r>
              <a:rPr sz="4400" spc="-152" dirty="0"/>
              <a:t> </a:t>
            </a:r>
            <a:r>
              <a:rPr sz="4400" spc="193" dirty="0"/>
              <a:t>Layers</a:t>
            </a:r>
            <a:r>
              <a:rPr sz="4400" spc="-147" dirty="0"/>
              <a:t> </a:t>
            </a:r>
            <a:r>
              <a:rPr sz="4400" spc="240" dirty="0"/>
              <a:t>on</a:t>
            </a:r>
            <a:r>
              <a:rPr sz="4400" spc="-152" dirty="0"/>
              <a:t> </a:t>
            </a:r>
            <a:r>
              <a:rPr sz="4400" spc="247" dirty="0"/>
              <a:t>Images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14588" y="1282868"/>
            <a:ext cx="9422553" cy="5299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74121" indent="-457189">
              <a:spcBef>
                <a:spcPts val="133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3333" spc="207" dirty="0">
                <a:latin typeface="Trebuchet MS"/>
                <a:cs typeface="Trebuchet MS"/>
              </a:rPr>
              <a:t>How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67" dirty="0">
                <a:latin typeface="Trebuchet MS"/>
                <a:cs typeface="Trebuchet MS"/>
              </a:rPr>
              <a:t>to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120" dirty="0">
                <a:latin typeface="Trebuchet MS"/>
                <a:cs typeface="Trebuchet MS"/>
              </a:rPr>
              <a:t>process</a:t>
            </a:r>
            <a:r>
              <a:rPr sz="3333" spc="-152" dirty="0">
                <a:latin typeface="Trebuchet MS"/>
                <a:cs typeface="Trebuchet MS"/>
              </a:rPr>
              <a:t> </a:t>
            </a:r>
            <a:r>
              <a:rPr sz="3333" spc="13" dirty="0">
                <a:latin typeface="Trebuchet MS"/>
                <a:cs typeface="Trebuchet MS"/>
              </a:rPr>
              <a:t>a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4900" spc="89" baseline="1133" dirty="0">
                <a:latin typeface="Trebuchet MS"/>
                <a:cs typeface="Trebuchet MS"/>
              </a:rPr>
              <a:t>normal</a:t>
            </a:r>
            <a:r>
              <a:rPr sz="4900" spc="-180" baseline="1133" dirty="0">
                <a:latin typeface="Trebuchet MS"/>
                <a:cs typeface="Trebuchet MS"/>
              </a:rPr>
              <a:t> </a:t>
            </a:r>
            <a:r>
              <a:rPr sz="3333" spc="87" dirty="0">
                <a:latin typeface="Trebuchet MS"/>
                <a:cs typeface="Trebuchet MS"/>
              </a:rPr>
              <a:t>image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87" dirty="0">
                <a:latin typeface="Trebuchet MS"/>
                <a:cs typeface="Trebuchet MS"/>
              </a:rPr>
              <a:t>with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280" dirty="0">
                <a:latin typeface="Trebuchet MS"/>
                <a:cs typeface="Trebuchet MS"/>
              </a:rPr>
              <a:t>FC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27" dirty="0">
                <a:latin typeface="Trebuchet MS"/>
                <a:cs typeface="Trebuchet MS"/>
              </a:rPr>
              <a:t>layers</a:t>
            </a:r>
            <a:endParaRPr sz="3333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33801" y="3822192"/>
            <a:ext cx="257640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220" dirty="0">
                <a:latin typeface="DejaVu Serif"/>
                <a:cs typeface="DejaVu Serif"/>
              </a:rPr>
              <a:t>3 </a:t>
            </a:r>
            <a:r>
              <a:rPr sz="2667" spc="-493" dirty="0">
                <a:latin typeface="DejaVu Serif"/>
                <a:cs typeface="DejaVu Serif"/>
              </a:rPr>
              <a:t>𝑏𝑖𝑙𝑙𝑖𝑜𝑛</a:t>
            </a:r>
            <a:r>
              <a:rPr sz="2667" spc="-260" dirty="0">
                <a:latin typeface="DejaVu Serif"/>
                <a:cs typeface="DejaVu Serif"/>
              </a:rPr>
              <a:t> </a:t>
            </a:r>
            <a:r>
              <a:rPr sz="2667" spc="40" dirty="0">
                <a:latin typeface="Trebuchet MS"/>
                <a:cs typeface="Trebuchet MS"/>
              </a:rPr>
              <a:t>weights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66240" y="2474976"/>
            <a:ext cx="2182368" cy="3003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2092655" y="5591387"/>
            <a:ext cx="203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2431" y="3912955"/>
            <a:ext cx="712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1000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37119" y="5111835"/>
            <a:ext cx="712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0" dirty="0">
                <a:latin typeface="DejaVu Serif"/>
                <a:cs typeface="DejaVu Serif"/>
              </a:rPr>
              <a:t>1000</a:t>
            </a:r>
            <a:endParaRPr sz="2400">
              <a:latin typeface="DejaVu Serif"/>
              <a:cs typeface="DejaVu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677802" y="2567329"/>
            <a:ext cx="3262207" cy="2529840"/>
            <a:chOff x="2758351" y="1925497"/>
            <a:chExt cx="2446655" cy="1897380"/>
          </a:xfrm>
        </p:grpSpPr>
        <p:sp>
          <p:nvSpPr>
            <p:cNvPr id="10" name="object 10"/>
            <p:cNvSpPr/>
            <p:nvPr/>
          </p:nvSpPr>
          <p:spPr>
            <a:xfrm>
              <a:off x="2758351" y="2180361"/>
              <a:ext cx="1860550" cy="1200785"/>
            </a:xfrm>
            <a:custGeom>
              <a:avLst/>
              <a:gdLst/>
              <a:ahLst/>
              <a:cxnLst/>
              <a:rect l="l" t="t" r="r" b="b"/>
              <a:pathLst>
                <a:path w="1860550" h="1200785">
                  <a:moveTo>
                    <a:pt x="1859953" y="36677"/>
                  </a:moveTo>
                  <a:lnTo>
                    <a:pt x="1835797" y="25158"/>
                  </a:lnTo>
                  <a:lnTo>
                    <a:pt x="1783054" y="0"/>
                  </a:lnTo>
                  <a:lnTo>
                    <a:pt x="1783270" y="12306"/>
                  </a:lnTo>
                  <a:lnTo>
                    <a:pt x="1778762" y="10858"/>
                  </a:lnTo>
                  <a:lnTo>
                    <a:pt x="1780768" y="23710"/>
                  </a:lnTo>
                  <a:lnTo>
                    <a:pt x="1775879" y="22898"/>
                  </a:lnTo>
                  <a:lnTo>
                    <a:pt x="1776691" y="25539"/>
                  </a:lnTo>
                  <a:lnTo>
                    <a:pt x="5219" y="58356"/>
                  </a:lnTo>
                  <a:lnTo>
                    <a:pt x="5689" y="83756"/>
                  </a:lnTo>
                  <a:lnTo>
                    <a:pt x="1675371" y="52819"/>
                  </a:lnTo>
                  <a:lnTo>
                    <a:pt x="3492" y="315239"/>
                  </a:lnTo>
                  <a:lnTo>
                    <a:pt x="7429" y="340334"/>
                  </a:lnTo>
                  <a:lnTo>
                    <a:pt x="1689722" y="76276"/>
                  </a:lnTo>
                  <a:lnTo>
                    <a:pt x="1689" y="600633"/>
                  </a:lnTo>
                  <a:lnTo>
                    <a:pt x="9220" y="624890"/>
                  </a:lnTo>
                  <a:lnTo>
                    <a:pt x="1694662" y="101320"/>
                  </a:lnTo>
                  <a:lnTo>
                    <a:pt x="0" y="908354"/>
                  </a:lnTo>
                  <a:lnTo>
                    <a:pt x="10922" y="931291"/>
                  </a:lnTo>
                  <a:lnTo>
                    <a:pt x="1683042" y="135001"/>
                  </a:lnTo>
                  <a:lnTo>
                    <a:pt x="54063" y="1179233"/>
                  </a:lnTo>
                  <a:lnTo>
                    <a:pt x="67767" y="1200619"/>
                  </a:lnTo>
                  <a:lnTo>
                    <a:pt x="1797304" y="91922"/>
                  </a:lnTo>
                  <a:lnTo>
                    <a:pt x="1798485" y="95669"/>
                  </a:lnTo>
                  <a:lnTo>
                    <a:pt x="1802015" y="92278"/>
                  </a:lnTo>
                  <a:lnTo>
                    <a:pt x="1807527" y="103835"/>
                  </a:lnTo>
                  <a:lnTo>
                    <a:pt x="1810232" y="100368"/>
                  </a:lnTo>
                  <a:lnTo>
                    <a:pt x="1816354" y="109880"/>
                  </a:lnTo>
                  <a:lnTo>
                    <a:pt x="1845894" y="60261"/>
                  </a:lnTo>
                  <a:lnTo>
                    <a:pt x="1859953" y="366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618304" y="1944547"/>
              <a:ext cx="567690" cy="545465"/>
            </a:xfrm>
            <a:custGeom>
              <a:avLst/>
              <a:gdLst/>
              <a:ahLst/>
              <a:cxnLst/>
              <a:rect l="l" t="t" r="r" b="b"/>
              <a:pathLst>
                <a:path w="567689" h="545464">
                  <a:moveTo>
                    <a:pt x="0" y="272494"/>
                  </a:moveTo>
                  <a:lnTo>
                    <a:pt x="3711" y="228294"/>
                  </a:lnTo>
                  <a:lnTo>
                    <a:pt x="14457" y="186365"/>
                  </a:lnTo>
                  <a:lnTo>
                    <a:pt x="31652" y="147267"/>
                  </a:lnTo>
                  <a:lnTo>
                    <a:pt x="54714" y="111562"/>
                  </a:lnTo>
                  <a:lnTo>
                    <a:pt x="83058" y="79811"/>
                  </a:lnTo>
                  <a:lnTo>
                    <a:pt x="116101" y="52575"/>
                  </a:lnTo>
                  <a:lnTo>
                    <a:pt x="153258" y="30415"/>
                  </a:lnTo>
                  <a:lnTo>
                    <a:pt x="193946" y="13891"/>
                  </a:lnTo>
                  <a:lnTo>
                    <a:pt x="237581" y="3566"/>
                  </a:lnTo>
                  <a:lnTo>
                    <a:pt x="283579" y="0"/>
                  </a:lnTo>
                  <a:lnTo>
                    <a:pt x="329577" y="3566"/>
                  </a:lnTo>
                  <a:lnTo>
                    <a:pt x="373212" y="13891"/>
                  </a:lnTo>
                  <a:lnTo>
                    <a:pt x="413900" y="30415"/>
                  </a:lnTo>
                  <a:lnTo>
                    <a:pt x="451057" y="52575"/>
                  </a:lnTo>
                  <a:lnTo>
                    <a:pt x="484100" y="79811"/>
                  </a:lnTo>
                  <a:lnTo>
                    <a:pt x="512444" y="111562"/>
                  </a:lnTo>
                  <a:lnTo>
                    <a:pt x="535506" y="147267"/>
                  </a:lnTo>
                  <a:lnTo>
                    <a:pt x="552702" y="186365"/>
                  </a:lnTo>
                  <a:lnTo>
                    <a:pt x="563447" y="228294"/>
                  </a:lnTo>
                  <a:lnTo>
                    <a:pt x="567159" y="272494"/>
                  </a:lnTo>
                  <a:lnTo>
                    <a:pt x="563447" y="316694"/>
                  </a:lnTo>
                  <a:lnTo>
                    <a:pt x="552702" y="358623"/>
                  </a:lnTo>
                  <a:lnTo>
                    <a:pt x="535506" y="397720"/>
                  </a:lnTo>
                  <a:lnTo>
                    <a:pt x="512444" y="433425"/>
                  </a:lnTo>
                  <a:lnTo>
                    <a:pt x="484100" y="465176"/>
                  </a:lnTo>
                  <a:lnTo>
                    <a:pt x="451057" y="492412"/>
                  </a:lnTo>
                  <a:lnTo>
                    <a:pt x="413900" y="514572"/>
                  </a:lnTo>
                  <a:lnTo>
                    <a:pt x="373212" y="531096"/>
                  </a:lnTo>
                  <a:lnTo>
                    <a:pt x="329577" y="541421"/>
                  </a:lnTo>
                  <a:lnTo>
                    <a:pt x="283579" y="544988"/>
                  </a:lnTo>
                  <a:lnTo>
                    <a:pt x="237581" y="541421"/>
                  </a:lnTo>
                  <a:lnTo>
                    <a:pt x="193946" y="531096"/>
                  </a:lnTo>
                  <a:lnTo>
                    <a:pt x="153258" y="514572"/>
                  </a:lnTo>
                  <a:lnTo>
                    <a:pt x="116101" y="492412"/>
                  </a:lnTo>
                  <a:lnTo>
                    <a:pt x="83058" y="465176"/>
                  </a:lnTo>
                  <a:lnTo>
                    <a:pt x="54714" y="433425"/>
                  </a:lnTo>
                  <a:lnTo>
                    <a:pt x="31652" y="397720"/>
                  </a:lnTo>
                  <a:lnTo>
                    <a:pt x="14457" y="358623"/>
                  </a:lnTo>
                  <a:lnTo>
                    <a:pt x="3711" y="316694"/>
                  </a:lnTo>
                  <a:lnTo>
                    <a:pt x="0" y="272494"/>
                  </a:lnTo>
                  <a:close/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615751" y="2122690"/>
              <a:ext cx="567690" cy="545465"/>
            </a:xfrm>
            <a:custGeom>
              <a:avLst/>
              <a:gdLst/>
              <a:ahLst/>
              <a:cxnLst/>
              <a:rect l="l" t="t" r="r" b="b"/>
              <a:pathLst>
                <a:path w="567689" h="545464">
                  <a:moveTo>
                    <a:pt x="283578" y="0"/>
                  </a:moveTo>
                  <a:lnTo>
                    <a:pt x="237580" y="3566"/>
                  </a:lnTo>
                  <a:lnTo>
                    <a:pt x="193945" y="13891"/>
                  </a:lnTo>
                  <a:lnTo>
                    <a:pt x="153257" y="30414"/>
                  </a:lnTo>
                  <a:lnTo>
                    <a:pt x="116100" y="52574"/>
                  </a:lnTo>
                  <a:lnTo>
                    <a:pt x="83057" y="79809"/>
                  </a:lnTo>
                  <a:lnTo>
                    <a:pt x="54714" y="111560"/>
                  </a:lnTo>
                  <a:lnTo>
                    <a:pt x="31652" y="147264"/>
                  </a:lnTo>
                  <a:lnTo>
                    <a:pt x="14456" y="186362"/>
                  </a:lnTo>
                  <a:lnTo>
                    <a:pt x="3711" y="228291"/>
                  </a:lnTo>
                  <a:lnTo>
                    <a:pt x="0" y="272491"/>
                  </a:lnTo>
                  <a:lnTo>
                    <a:pt x="3711" y="316691"/>
                  </a:lnTo>
                  <a:lnTo>
                    <a:pt x="14456" y="358620"/>
                  </a:lnTo>
                  <a:lnTo>
                    <a:pt x="31652" y="397717"/>
                  </a:lnTo>
                  <a:lnTo>
                    <a:pt x="54714" y="433421"/>
                  </a:lnTo>
                  <a:lnTo>
                    <a:pt x="83058" y="465172"/>
                  </a:lnTo>
                  <a:lnTo>
                    <a:pt x="116100" y="492408"/>
                  </a:lnTo>
                  <a:lnTo>
                    <a:pt x="153257" y="514567"/>
                  </a:lnTo>
                  <a:lnTo>
                    <a:pt x="193945" y="531090"/>
                  </a:lnTo>
                  <a:lnTo>
                    <a:pt x="237580" y="541416"/>
                  </a:lnTo>
                  <a:lnTo>
                    <a:pt x="283578" y="544982"/>
                  </a:lnTo>
                  <a:lnTo>
                    <a:pt x="329576" y="541416"/>
                  </a:lnTo>
                  <a:lnTo>
                    <a:pt x="373211" y="531090"/>
                  </a:lnTo>
                  <a:lnTo>
                    <a:pt x="413899" y="514567"/>
                  </a:lnTo>
                  <a:lnTo>
                    <a:pt x="451056" y="492408"/>
                  </a:lnTo>
                  <a:lnTo>
                    <a:pt x="484098" y="465172"/>
                  </a:lnTo>
                  <a:lnTo>
                    <a:pt x="512442" y="433421"/>
                  </a:lnTo>
                  <a:lnTo>
                    <a:pt x="535504" y="397717"/>
                  </a:lnTo>
                  <a:lnTo>
                    <a:pt x="552699" y="358620"/>
                  </a:lnTo>
                  <a:lnTo>
                    <a:pt x="563445" y="316691"/>
                  </a:lnTo>
                  <a:lnTo>
                    <a:pt x="567156" y="272491"/>
                  </a:lnTo>
                  <a:lnTo>
                    <a:pt x="563445" y="228291"/>
                  </a:lnTo>
                  <a:lnTo>
                    <a:pt x="552699" y="186362"/>
                  </a:lnTo>
                  <a:lnTo>
                    <a:pt x="535504" y="147264"/>
                  </a:lnTo>
                  <a:lnTo>
                    <a:pt x="512442" y="111560"/>
                  </a:lnTo>
                  <a:lnTo>
                    <a:pt x="484098" y="79809"/>
                  </a:lnTo>
                  <a:lnTo>
                    <a:pt x="451056" y="52574"/>
                  </a:lnTo>
                  <a:lnTo>
                    <a:pt x="413899" y="30414"/>
                  </a:lnTo>
                  <a:lnTo>
                    <a:pt x="373211" y="13891"/>
                  </a:lnTo>
                  <a:lnTo>
                    <a:pt x="329576" y="3566"/>
                  </a:lnTo>
                  <a:lnTo>
                    <a:pt x="2835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615751" y="2122690"/>
              <a:ext cx="567690" cy="545465"/>
            </a:xfrm>
            <a:custGeom>
              <a:avLst/>
              <a:gdLst/>
              <a:ahLst/>
              <a:cxnLst/>
              <a:rect l="l" t="t" r="r" b="b"/>
              <a:pathLst>
                <a:path w="567689" h="545464">
                  <a:moveTo>
                    <a:pt x="0" y="272494"/>
                  </a:moveTo>
                  <a:lnTo>
                    <a:pt x="3711" y="228294"/>
                  </a:lnTo>
                  <a:lnTo>
                    <a:pt x="14457" y="186365"/>
                  </a:lnTo>
                  <a:lnTo>
                    <a:pt x="31652" y="147267"/>
                  </a:lnTo>
                  <a:lnTo>
                    <a:pt x="54714" y="111562"/>
                  </a:lnTo>
                  <a:lnTo>
                    <a:pt x="83058" y="79811"/>
                  </a:lnTo>
                  <a:lnTo>
                    <a:pt x="116101" y="52575"/>
                  </a:lnTo>
                  <a:lnTo>
                    <a:pt x="153258" y="30415"/>
                  </a:lnTo>
                  <a:lnTo>
                    <a:pt x="193946" y="13891"/>
                  </a:lnTo>
                  <a:lnTo>
                    <a:pt x="237581" y="3566"/>
                  </a:lnTo>
                  <a:lnTo>
                    <a:pt x="283579" y="0"/>
                  </a:lnTo>
                  <a:lnTo>
                    <a:pt x="329577" y="3566"/>
                  </a:lnTo>
                  <a:lnTo>
                    <a:pt x="373212" y="13891"/>
                  </a:lnTo>
                  <a:lnTo>
                    <a:pt x="413900" y="30415"/>
                  </a:lnTo>
                  <a:lnTo>
                    <a:pt x="451057" y="52575"/>
                  </a:lnTo>
                  <a:lnTo>
                    <a:pt x="484100" y="79811"/>
                  </a:lnTo>
                  <a:lnTo>
                    <a:pt x="512444" y="111562"/>
                  </a:lnTo>
                  <a:lnTo>
                    <a:pt x="535506" y="147267"/>
                  </a:lnTo>
                  <a:lnTo>
                    <a:pt x="552702" y="186365"/>
                  </a:lnTo>
                  <a:lnTo>
                    <a:pt x="563447" y="228294"/>
                  </a:lnTo>
                  <a:lnTo>
                    <a:pt x="567159" y="272494"/>
                  </a:lnTo>
                  <a:lnTo>
                    <a:pt x="563447" y="316694"/>
                  </a:lnTo>
                  <a:lnTo>
                    <a:pt x="552702" y="358623"/>
                  </a:lnTo>
                  <a:lnTo>
                    <a:pt x="535506" y="397720"/>
                  </a:lnTo>
                  <a:lnTo>
                    <a:pt x="512444" y="433425"/>
                  </a:lnTo>
                  <a:lnTo>
                    <a:pt x="484100" y="465176"/>
                  </a:lnTo>
                  <a:lnTo>
                    <a:pt x="451057" y="492412"/>
                  </a:lnTo>
                  <a:lnTo>
                    <a:pt x="413900" y="514572"/>
                  </a:lnTo>
                  <a:lnTo>
                    <a:pt x="373212" y="531096"/>
                  </a:lnTo>
                  <a:lnTo>
                    <a:pt x="329577" y="541421"/>
                  </a:lnTo>
                  <a:lnTo>
                    <a:pt x="283579" y="544988"/>
                  </a:lnTo>
                  <a:lnTo>
                    <a:pt x="237581" y="541421"/>
                  </a:lnTo>
                  <a:lnTo>
                    <a:pt x="193946" y="531096"/>
                  </a:lnTo>
                  <a:lnTo>
                    <a:pt x="153258" y="514572"/>
                  </a:lnTo>
                  <a:lnTo>
                    <a:pt x="116101" y="492412"/>
                  </a:lnTo>
                  <a:lnTo>
                    <a:pt x="83058" y="465176"/>
                  </a:lnTo>
                  <a:lnTo>
                    <a:pt x="54714" y="433425"/>
                  </a:lnTo>
                  <a:lnTo>
                    <a:pt x="31652" y="397720"/>
                  </a:lnTo>
                  <a:lnTo>
                    <a:pt x="14457" y="358623"/>
                  </a:lnTo>
                  <a:lnTo>
                    <a:pt x="3711" y="316694"/>
                  </a:lnTo>
                  <a:lnTo>
                    <a:pt x="0" y="272494"/>
                  </a:lnTo>
                  <a:close/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615751" y="2311958"/>
              <a:ext cx="567690" cy="545465"/>
            </a:xfrm>
            <a:custGeom>
              <a:avLst/>
              <a:gdLst/>
              <a:ahLst/>
              <a:cxnLst/>
              <a:rect l="l" t="t" r="r" b="b"/>
              <a:pathLst>
                <a:path w="567689" h="545464">
                  <a:moveTo>
                    <a:pt x="283578" y="0"/>
                  </a:moveTo>
                  <a:lnTo>
                    <a:pt x="237580" y="3566"/>
                  </a:lnTo>
                  <a:lnTo>
                    <a:pt x="193945" y="13891"/>
                  </a:lnTo>
                  <a:lnTo>
                    <a:pt x="153257" y="30414"/>
                  </a:lnTo>
                  <a:lnTo>
                    <a:pt x="116100" y="52574"/>
                  </a:lnTo>
                  <a:lnTo>
                    <a:pt x="83057" y="79809"/>
                  </a:lnTo>
                  <a:lnTo>
                    <a:pt x="54714" y="111560"/>
                  </a:lnTo>
                  <a:lnTo>
                    <a:pt x="31652" y="147264"/>
                  </a:lnTo>
                  <a:lnTo>
                    <a:pt x="14456" y="186362"/>
                  </a:lnTo>
                  <a:lnTo>
                    <a:pt x="3711" y="228291"/>
                  </a:lnTo>
                  <a:lnTo>
                    <a:pt x="0" y="272491"/>
                  </a:lnTo>
                  <a:lnTo>
                    <a:pt x="3711" y="316691"/>
                  </a:lnTo>
                  <a:lnTo>
                    <a:pt x="14456" y="358620"/>
                  </a:lnTo>
                  <a:lnTo>
                    <a:pt x="31652" y="397717"/>
                  </a:lnTo>
                  <a:lnTo>
                    <a:pt x="54714" y="433421"/>
                  </a:lnTo>
                  <a:lnTo>
                    <a:pt x="83058" y="465172"/>
                  </a:lnTo>
                  <a:lnTo>
                    <a:pt x="116100" y="492408"/>
                  </a:lnTo>
                  <a:lnTo>
                    <a:pt x="153257" y="514567"/>
                  </a:lnTo>
                  <a:lnTo>
                    <a:pt x="193945" y="531090"/>
                  </a:lnTo>
                  <a:lnTo>
                    <a:pt x="237580" y="541416"/>
                  </a:lnTo>
                  <a:lnTo>
                    <a:pt x="283578" y="544982"/>
                  </a:lnTo>
                  <a:lnTo>
                    <a:pt x="329576" y="541416"/>
                  </a:lnTo>
                  <a:lnTo>
                    <a:pt x="373211" y="531090"/>
                  </a:lnTo>
                  <a:lnTo>
                    <a:pt x="413899" y="514567"/>
                  </a:lnTo>
                  <a:lnTo>
                    <a:pt x="451056" y="492408"/>
                  </a:lnTo>
                  <a:lnTo>
                    <a:pt x="484098" y="465172"/>
                  </a:lnTo>
                  <a:lnTo>
                    <a:pt x="512442" y="433421"/>
                  </a:lnTo>
                  <a:lnTo>
                    <a:pt x="535504" y="397717"/>
                  </a:lnTo>
                  <a:lnTo>
                    <a:pt x="552699" y="358620"/>
                  </a:lnTo>
                  <a:lnTo>
                    <a:pt x="563445" y="316691"/>
                  </a:lnTo>
                  <a:lnTo>
                    <a:pt x="567156" y="272491"/>
                  </a:lnTo>
                  <a:lnTo>
                    <a:pt x="563445" y="228291"/>
                  </a:lnTo>
                  <a:lnTo>
                    <a:pt x="552699" y="186362"/>
                  </a:lnTo>
                  <a:lnTo>
                    <a:pt x="535504" y="147264"/>
                  </a:lnTo>
                  <a:lnTo>
                    <a:pt x="512442" y="111560"/>
                  </a:lnTo>
                  <a:lnTo>
                    <a:pt x="484098" y="79809"/>
                  </a:lnTo>
                  <a:lnTo>
                    <a:pt x="451056" y="52574"/>
                  </a:lnTo>
                  <a:lnTo>
                    <a:pt x="413899" y="30414"/>
                  </a:lnTo>
                  <a:lnTo>
                    <a:pt x="373211" y="13891"/>
                  </a:lnTo>
                  <a:lnTo>
                    <a:pt x="329576" y="3566"/>
                  </a:lnTo>
                  <a:lnTo>
                    <a:pt x="2835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615751" y="2311958"/>
              <a:ext cx="567690" cy="545465"/>
            </a:xfrm>
            <a:custGeom>
              <a:avLst/>
              <a:gdLst/>
              <a:ahLst/>
              <a:cxnLst/>
              <a:rect l="l" t="t" r="r" b="b"/>
              <a:pathLst>
                <a:path w="567689" h="545464">
                  <a:moveTo>
                    <a:pt x="0" y="272494"/>
                  </a:moveTo>
                  <a:lnTo>
                    <a:pt x="3711" y="228294"/>
                  </a:lnTo>
                  <a:lnTo>
                    <a:pt x="14457" y="186365"/>
                  </a:lnTo>
                  <a:lnTo>
                    <a:pt x="31652" y="147267"/>
                  </a:lnTo>
                  <a:lnTo>
                    <a:pt x="54714" y="111562"/>
                  </a:lnTo>
                  <a:lnTo>
                    <a:pt x="83058" y="79811"/>
                  </a:lnTo>
                  <a:lnTo>
                    <a:pt x="116101" y="52575"/>
                  </a:lnTo>
                  <a:lnTo>
                    <a:pt x="153258" y="30415"/>
                  </a:lnTo>
                  <a:lnTo>
                    <a:pt x="193946" y="13891"/>
                  </a:lnTo>
                  <a:lnTo>
                    <a:pt x="237581" y="3566"/>
                  </a:lnTo>
                  <a:lnTo>
                    <a:pt x="283579" y="0"/>
                  </a:lnTo>
                  <a:lnTo>
                    <a:pt x="329577" y="3566"/>
                  </a:lnTo>
                  <a:lnTo>
                    <a:pt x="373212" y="13891"/>
                  </a:lnTo>
                  <a:lnTo>
                    <a:pt x="413900" y="30415"/>
                  </a:lnTo>
                  <a:lnTo>
                    <a:pt x="451057" y="52575"/>
                  </a:lnTo>
                  <a:lnTo>
                    <a:pt x="484100" y="79811"/>
                  </a:lnTo>
                  <a:lnTo>
                    <a:pt x="512444" y="111562"/>
                  </a:lnTo>
                  <a:lnTo>
                    <a:pt x="535506" y="147267"/>
                  </a:lnTo>
                  <a:lnTo>
                    <a:pt x="552702" y="186365"/>
                  </a:lnTo>
                  <a:lnTo>
                    <a:pt x="563447" y="228294"/>
                  </a:lnTo>
                  <a:lnTo>
                    <a:pt x="567159" y="272494"/>
                  </a:lnTo>
                  <a:lnTo>
                    <a:pt x="563447" y="316694"/>
                  </a:lnTo>
                  <a:lnTo>
                    <a:pt x="552702" y="358623"/>
                  </a:lnTo>
                  <a:lnTo>
                    <a:pt x="535506" y="397720"/>
                  </a:lnTo>
                  <a:lnTo>
                    <a:pt x="512444" y="433425"/>
                  </a:lnTo>
                  <a:lnTo>
                    <a:pt x="484100" y="465176"/>
                  </a:lnTo>
                  <a:lnTo>
                    <a:pt x="451057" y="492412"/>
                  </a:lnTo>
                  <a:lnTo>
                    <a:pt x="413900" y="514572"/>
                  </a:lnTo>
                  <a:lnTo>
                    <a:pt x="373212" y="531096"/>
                  </a:lnTo>
                  <a:lnTo>
                    <a:pt x="329577" y="541421"/>
                  </a:lnTo>
                  <a:lnTo>
                    <a:pt x="283579" y="544988"/>
                  </a:lnTo>
                  <a:lnTo>
                    <a:pt x="237581" y="541421"/>
                  </a:lnTo>
                  <a:lnTo>
                    <a:pt x="193946" y="531096"/>
                  </a:lnTo>
                  <a:lnTo>
                    <a:pt x="153258" y="514572"/>
                  </a:lnTo>
                  <a:lnTo>
                    <a:pt x="116101" y="492412"/>
                  </a:lnTo>
                  <a:lnTo>
                    <a:pt x="83058" y="465176"/>
                  </a:lnTo>
                  <a:lnTo>
                    <a:pt x="54714" y="433425"/>
                  </a:lnTo>
                  <a:lnTo>
                    <a:pt x="31652" y="397720"/>
                  </a:lnTo>
                  <a:lnTo>
                    <a:pt x="14457" y="358623"/>
                  </a:lnTo>
                  <a:lnTo>
                    <a:pt x="3711" y="316694"/>
                  </a:lnTo>
                  <a:lnTo>
                    <a:pt x="0" y="272494"/>
                  </a:lnTo>
                  <a:close/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615751" y="2501226"/>
              <a:ext cx="567690" cy="545465"/>
            </a:xfrm>
            <a:custGeom>
              <a:avLst/>
              <a:gdLst/>
              <a:ahLst/>
              <a:cxnLst/>
              <a:rect l="l" t="t" r="r" b="b"/>
              <a:pathLst>
                <a:path w="567689" h="545464">
                  <a:moveTo>
                    <a:pt x="283578" y="0"/>
                  </a:moveTo>
                  <a:lnTo>
                    <a:pt x="237580" y="3566"/>
                  </a:lnTo>
                  <a:lnTo>
                    <a:pt x="193945" y="13891"/>
                  </a:lnTo>
                  <a:lnTo>
                    <a:pt x="153257" y="30414"/>
                  </a:lnTo>
                  <a:lnTo>
                    <a:pt x="116100" y="52574"/>
                  </a:lnTo>
                  <a:lnTo>
                    <a:pt x="83057" y="79809"/>
                  </a:lnTo>
                  <a:lnTo>
                    <a:pt x="54714" y="111560"/>
                  </a:lnTo>
                  <a:lnTo>
                    <a:pt x="31652" y="147264"/>
                  </a:lnTo>
                  <a:lnTo>
                    <a:pt x="14456" y="186362"/>
                  </a:lnTo>
                  <a:lnTo>
                    <a:pt x="3711" y="228291"/>
                  </a:lnTo>
                  <a:lnTo>
                    <a:pt x="0" y="272491"/>
                  </a:lnTo>
                  <a:lnTo>
                    <a:pt x="3711" y="316691"/>
                  </a:lnTo>
                  <a:lnTo>
                    <a:pt x="14456" y="358620"/>
                  </a:lnTo>
                  <a:lnTo>
                    <a:pt x="31652" y="397717"/>
                  </a:lnTo>
                  <a:lnTo>
                    <a:pt x="54714" y="433421"/>
                  </a:lnTo>
                  <a:lnTo>
                    <a:pt x="83058" y="465172"/>
                  </a:lnTo>
                  <a:lnTo>
                    <a:pt x="116100" y="492408"/>
                  </a:lnTo>
                  <a:lnTo>
                    <a:pt x="153257" y="514567"/>
                  </a:lnTo>
                  <a:lnTo>
                    <a:pt x="193945" y="531090"/>
                  </a:lnTo>
                  <a:lnTo>
                    <a:pt x="237580" y="541416"/>
                  </a:lnTo>
                  <a:lnTo>
                    <a:pt x="283578" y="544982"/>
                  </a:lnTo>
                  <a:lnTo>
                    <a:pt x="329576" y="541416"/>
                  </a:lnTo>
                  <a:lnTo>
                    <a:pt x="373211" y="531090"/>
                  </a:lnTo>
                  <a:lnTo>
                    <a:pt x="413899" y="514567"/>
                  </a:lnTo>
                  <a:lnTo>
                    <a:pt x="451056" y="492408"/>
                  </a:lnTo>
                  <a:lnTo>
                    <a:pt x="484098" y="465172"/>
                  </a:lnTo>
                  <a:lnTo>
                    <a:pt x="512442" y="433421"/>
                  </a:lnTo>
                  <a:lnTo>
                    <a:pt x="535504" y="397717"/>
                  </a:lnTo>
                  <a:lnTo>
                    <a:pt x="552699" y="358620"/>
                  </a:lnTo>
                  <a:lnTo>
                    <a:pt x="563445" y="316691"/>
                  </a:lnTo>
                  <a:lnTo>
                    <a:pt x="567156" y="272491"/>
                  </a:lnTo>
                  <a:lnTo>
                    <a:pt x="563445" y="228291"/>
                  </a:lnTo>
                  <a:lnTo>
                    <a:pt x="552699" y="186362"/>
                  </a:lnTo>
                  <a:lnTo>
                    <a:pt x="535504" y="147264"/>
                  </a:lnTo>
                  <a:lnTo>
                    <a:pt x="512442" y="111560"/>
                  </a:lnTo>
                  <a:lnTo>
                    <a:pt x="484098" y="79809"/>
                  </a:lnTo>
                  <a:lnTo>
                    <a:pt x="451056" y="52574"/>
                  </a:lnTo>
                  <a:lnTo>
                    <a:pt x="413899" y="30414"/>
                  </a:lnTo>
                  <a:lnTo>
                    <a:pt x="373211" y="13891"/>
                  </a:lnTo>
                  <a:lnTo>
                    <a:pt x="329576" y="3566"/>
                  </a:lnTo>
                  <a:lnTo>
                    <a:pt x="2835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615751" y="2501226"/>
              <a:ext cx="567690" cy="545465"/>
            </a:xfrm>
            <a:custGeom>
              <a:avLst/>
              <a:gdLst/>
              <a:ahLst/>
              <a:cxnLst/>
              <a:rect l="l" t="t" r="r" b="b"/>
              <a:pathLst>
                <a:path w="567689" h="545464">
                  <a:moveTo>
                    <a:pt x="0" y="272494"/>
                  </a:moveTo>
                  <a:lnTo>
                    <a:pt x="3711" y="228294"/>
                  </a:lnTo>
                  <a:lnTo>
                    <a:pt x="14457" y="186365"/>
                  </a:lnTo>
                  <a:lnTo>
                    <a:pt x="31652" y="147267"/>
                  </a:lnTo>
                  <a:lnTo>
                    <a:pt x="54714" y="111562"/>
                  </a:lnTo>
                  <a:lnTo>
                    <a:pt x="83058" y="79811"/>
                  </a:lnTo>
                  <a:lnTo>
                    <a:pt x="116101" y="52575"/>
                  </a:lnTo>
                  <a:lnTo>
                    <a:pt x="153258" y="30415"/>
                  </a:lnTo>
                  <a:lnTo>
                    <a:pt x="193946" y="13891"/>
                  </a:lnTo>
                  <a:lnTo>
                    <a:pt x="237581" y="3566"/>
                  </a:lnTo>
                  <a:lnTo>
                    <a:pt x="283579" y="0"/>
                  </a:lnTo>
                  <a:lnTo>
                    <a:pt x="329577" y="3566"/>
                  </a:lnTo>
                  <a:lnTo>
                    <a:pt x="373212" y="13891"/>
                  </a:lnTo>
                  <a:lnTo>
                    <a:pt x="413900" y="30415"/>
                  </a:lnTo>
                  <a:lnTo>
                    <a:pt x="451057" y="52575"/>
                  </a:lnTo>
                  <a:lnTo>
                    <a:pt x="484100" y="79811"/>
                  </a:lnTo>
                  <a:lnTo>
                    <a:pt x="512444" y="111562"/>
                  </a:lnTo>
                  <a:lnTo>
                    <a:pt x="535506" y="147267"/>
                  </a:lnTo>
                  <a:lnTo>
                    <a:pt x="552702" y="186365"/>
                  </a:lnTo>
                  <a:lnTo>
                    <a:pt x="563447" y="228294"/>
                  </a:lnTo>
                  <a:lnTo>
                    <a:pt x="567159" y="272494"/>
                  </a:lnTo>
                  <a:lnTo>
                    <a:pt x="563447" y="316694"/>
                  </a:lnTo>
                  <a:lnTo>
                    <a:pt x="552702" y="358623"/>
                  </a:lnTo>
                  <a:lnTo>
                    <a:pt x="535506" y="397720"/>
                  </a:lnTo>
                  <a:lnTo>
                    <a:pt x="512444" y="433425"/>
                  </a:lnTo>
                  <a:lnTo>
                    <a:pt x="484100" y="465176"/>
                  </a:lnTo>
                  <a:lnTo>
                    <a:pt x="451057" y="492412"/>
                  </a:lnTo>
                  <a:lnTo>
                    <a:pt x="413900" y="514572"/>
                  </a:lnTo>
                  <a:lnTo>
                    <a:pt x="373212" y="531096"/>
                  </a:lnTo>
                  <a:lnTo>
                    <a:pt x="329577" y="541421"/>
                  </a:lnTo>
                  <a:lnTo>
                    <a:pt x="283579" y="544988"/>
                  </a:lnTo>
                  <a:lnTo>
                    <a:pt x="237581" y="541421"/>
                  </a:lnTo>
                  <a:lnTo>
                    <a:pt x="193946" y="531096"/>
                  </a:lnTo>
                  <a:lnTo>
                    <a:pt x="153258" y="514572"/>
                  </a:lnTo>
                  <a:lnTo>
                    <a:pt x="116101" y="492412"/>
                  </a:lnTo>
                  <a:lnTo>
                    <a:pt x="83058" y="465176"/>
                  </a:lnTo>
                  <a:lnTo>
                    <a:pt x="54714" y="433425"/>
                  </a:lnTo>
                  <a:lnTo>
                    <a:pt x="31652" y="397720"/>
                  </a:lnTo>
                  <a:lnTo>
                    <a:pt x="14457" y="358623"/>
                  </a:lnTo>
                  <a:lnTo>
                    <a:pt x="3711" y="316694"/>
                  </a:lnTo>
                  <a:lnTo>
                    <a:pt x="0" y="272494"/>
                  </a:lnTo>
                  <a:close/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615751" y="2690494"/>
              <a:ext cx="567690" cy="545465"/>
            </a:xfrm>
            <a:custGeom>
              <a:avLst/>
              <a:gdLst/>
              <a:ahLst/>
              <a:cxnLst/>
              <a:rect l="l" t="t" r="r" b="b"/>
              <a:pathLst>
                <a:path w="567689" h="545464">
                  <a:moveTo>
                    <a:pt x="283578" y="0"/>
                  </a:moveTo>
                  <a:lnTo>
                    <a:pt x="237580" y="3566"/>
                  </a:lnTo>
                  <a:lnTo>
                    <a:pt x="193945" y="13891"/>
                  </a:lnTo>
                  <a:lnTo>
                    <a:pt x="153257" y="30414"/>
                  </a:lnTo>
                  <a:lnTo>
                    <a:pt x="116100" y="52574"/>
                  </a:lnTo>
                  <a:lnTo>
                    <a:pt x="83057" y="79809"/>
                  </a:lnTo>
                  <a:lnTo>
                    <a:pt x="54714" y="111560"/>
                  </a:lnTo>
                  <a:lnTo>
                    <a:pt x="31652" y="147264"/>
                  </a:lnTo>
                  <a:lnTo>
                    <a:pt x="14456" y="186362"/>
                  </a:lnTo>
                  <a:lnTo>
                    <a:pt x="3711" y="228291"/>
                  </a:lnTo>
                  <a:lnTo>
                    <a:pt x="0" y="272491"/>
                  </a:lnTo>
                  <a:lnTo>
                    <a:pt x="3711" y="316691"/>
                  </a:lnTo>
                  <a:lnTo>
                    <a:pt x="14456" y="358620"/>
                  </a:lnTo>
                  <a:lnTo>
                    <a:pt x="31652" y="397717"/>
                  </a:lnTo>
                  <a:lnTo>
                    <a:pt x="54714" y="433421"/>
                  </a:lnTo>
                  <a:lnTo>
                    <a:pt x="83058" y="465172"/>
                  </a:lnTo>
                  <a:lnTo>
                    <a:pt x="116100" y="492408"/>
                  </a:lnTo>
                  <a:lnTo>
                    <a:pt x="153257" y="514567"/>
                  </a:lnTo>
                  <a:lnTo>
                    <a:pt x="193945" y="531090"/>
                  </a:lnTo>
                  <a:lnTo>
                    <a:pt x="237580" y="541416"/>
                  </a:lnTo>
                  <a:lnTo>
                    <a:pt x="283578" y="544982"/>
                  </a:lnTo>
                  <a:lnTo>
                    <a:pt x="329576" y="541416"/>
                  </a:lnTo>
                  <a:lnTo>
                    <a:pt x="373211" y="531090"/>
                  </a:lnTo>
                  <a:lnTo>
                    <a:pt x="413899" y="514567"/>
                  </a:lnTo>
                  <a:lnTo>
                    <a:pt x="451056" y="492408"/>
                  </a:lnTo>
                  <a:lnTo>
                    <a:pt x="484098" y="465172"/>
                  </a:lnTo>
                  <a:lnTo>
                    <a:pt x="512442" y="433421"/>
                  </a:lnTo>
                  <a:lnTo>
                    <a:pt x="535504" y="397717"/>
                  </a:lnTo>
                  <a:lnTo>
                    <a:pt x="552699" y="358620"/>
                  </a:lnTo>
                  <a:lnTo>
                    <a:pt x="563445" y="316691"/>
                  </a:lnTo>
                  <a:lnTo>
                    <a:pt x="567156" y="272491"/>
                  </a:lnTo>
                  <a:lnTo>
                    <a:pt x="563445" y="228291"/>
                  </a:lnTo>
                  <a:lnTo>
                    <a:pt x="552699" y="186362"/>
                  </a:lnTo>
                  <a:lnTo>
                    <a:pt x="535504" y="147264"/>
                  </a:lnTo>
                  <a:lnTo>
                    <a:pt x="512442" y="111560"/>
                  </a:lnTo>
                  <a:lnTo>
                    <a:pt x="484098" y="79809"/>
                  </a:lnTo>
                  <a:lnTo>
                    <a:pt x="451056" y="52574"/>
                  </a:lnTo>
                  <a:lnTo>
                    <a:pt x="413899" y="30414"/>
                  </a:lnTo>
                  <a:lnTo>
                    <a:pt x="373211" y="13891"/>
                  </a:lnTo>
                  <a:lnTo>
                    <a:pt x="329576" y="3566"/>
                  </a:lnTo>
                  <a:lnTo>
                    <a:pt x="2835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615751" y="2690494"/>
              <a:ext cx="567690" cy="545465"/>
            </a:xfrm>
            <a:custGeom>
              <a:avLst/>
              <a:gdLst/>
              <a:ahLst/>
              <a:cxnLst/>
              <a:rect l="l" t="t" r="r" b="b"/>
              <a:pathLst>
                <a:path w="567689" h="545464">
                  <a:moveTo>
                    <a:pt x="0" y="272494"/>
                  </a:moveTo>
                  <a:lnTo>
                    <a:pt x="3711" y="228294"/>
                  </a:lnTo>
                  <a:lnTo>
                    <a:pt x="14457" y="186365"/>
                  </a:lnTo>
                  <a:lnTo>
                    <a:pt x="31652" y="147267"/>
                  </a:lnTo>
                  <a:lnTo>
                    <a:pt x="54714" y="111562"/>
                  </a:lnTo>
                  <a:lnTo>
                    <a:pt x="83058" y="79811"/>
                  </a:lnTo>
                  <a:lnTo>
                    <a:pt x="116101" y="52575"/>
                  </a:lnTo>
                  <a:lnTo>
                    <a:pt x="153258" y="30415"/>
                  </a:lnTo>
                  <a:lnTo>
                    <a:pt x="193946" y="13891"/>
                  </a:lnTo>
                  <a:lnTo>
                    <a:pt x="237581" y="3566"/>
                  </a:lnTo>
                  <a:lnTo>
                    <a:pt x="283579" y="0"/>
                  </a:lnTo>
                  <a:lnTo>
                    <a:pt x="329577" y="3566"/>
                  </a:lnTo>
                  <a:lnTo>
                    <a:pt x="373212" y="13891"/>
                  </a:lnTo>
                  <a:lnTo>
                    <a:pt x="413900" y="30415"/>
                  </a:lnTo>
                  <a:lnTo>
                    <a:pt x="451057" y="52575"/>
                  </a:lnTo>
                  <a:lnTo>
                    <a:pt x="484100" y="79811"/>
                  </a:lnTo>
                  <a:lnTo>
                    <a:pt x="512444" y="111562"/>
                  </a:lnTo>
                  <a:lnTo>
                    <a:pt x="535506" y="147267"/>
                  </a:lnTo>
                  <a:lnTo>
                    <a:pt x="552702" y="186365"/>
                  </a:lnTo>
                  <a:lnTo>
                    <a:pt x="563447" y="228294"/>
                  </a:lnTo>
                  <a:lnTo>
                    <a:pt x="567159" y="272494"/>
                  </a:lnTo>
                  <a:lnTo>
                    <a:pt x="563447" y="316694"/>
                  </a:lnTo>
                  <a:lnTo>
                    <a:pt x="552702" y="358623"/>
                  </a:lnTo>
                  <a:lnTo>
                    <a:pt x="535506" y="397720"/>
                  </a:lnTo>
                  <a:lnTo>
                    <a:pt x="512444" y="433425"/>
                  </a:lnTo>
                  <a:lnTo>
                    <a:pt x="484100" y="465176"/>
                  </a:lnTo>
                  <a:lnTo>
                    <a:pt x="451057" y="492412"/>
                  </a:lnTo>
                  <a:lnTo>
                    <a:pt x="413900" y="514572"/>
                  </a:lnTo>
                  <a:lnTo>
                    <a:pt x="373212" y="531096"/>
                  </a:lnTo>
                  <a:lnTo>
                    <a:pt x="329577" y="541421"/>
                  </a:lnTo>
                  <a:lnTo>
                    <a:pt x="283579" y="544988"/>
                  </a:lnTo>
                  <a:lnTo>
                    <a:pt x="237581" y="541421"/>
                  </a:lnTo>
                  <a:lnTo>
                    <a:pt x="193946" y="531096"/>
                  </a:lnTo>
                  <a:lnTo>
                    <a:pt x="153258" y="514572"/>
                  </a:lnTo>
                  <a:lnTo>
                    <a:pt x="116101" y="492412"/>
                  </a:lnTo>
                  <a:lnTo>
                    <a:pt x="83058" y="465176"/>
                  </a:lnTo>
                  <a:lnTo>
                    <a:pt x="54714" y="433425"/>
                  </a:lnTo>
                  <a:lnTo>
                    <a:pt x="31652" y="397720"/>
                  </a:lnTo>
                  <a:lnTo>
                    <a:pt x="14457" y="358623"/>
                  </a:lnTo>
                  <a:lnTo>
                    <a:pt x="3711" y="316694"/>
                  </a:lnTo>
                  <a:lnTo>
                    <a:pt x="0" y="272494"/>
                  </a:lnTo>
                  <a:close/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615751" y="2879763"/>
              <a:ext cx="567690" cy="545465"/>
            </a:xfrm>
            <a:custGeom>
              <a:avLst/>
              <a:gdLst/>
              <a:ahLst/>
              <a:cxnLst/>
              <a:rect l="l" t="t" r="r" b="b"/>
              <a:pathLst>
                <a:path w="567689" h="545464">
                  <a:moveTo>
                    <a:pt x="283578" y="0"/>
                  </a:moveTo>
                  <a:lnTo>
                    <a:pt x="237580" y="3566"/>
                  </a:lnTo>
                  <a:lnTo>
                    <a:pt x="193945" y="13891"/>
                  </a:lnTo>
                  <a:lnTo>
                    <a:pt x="153257" y="30414"/>
                  </a:lnTo>
                  <a:lnTo>
                    <a:pt x="116100" y="52574"/>
                  </a:lnTo>
                  <a:lnTo>
                    <a:pt x="83057" y="79809"/>
                  </a:lnTo>
                  <a:lnTo>
                    <a:pt x="54714" y="111560"/>
                  </a:lnTo>
                  <a:lnTo>
                    <a:pt x="31652" y="147264"/>
                  </a:lnTo>
                  <a:lnTo>
                    <a:pt x="14456" y="186362"/>
                  </a:lnTo>
                  <a:lnTo>
                    <a:pt x="3711" y="228291"/>
                  </a:lnTo>
                  <a:lnTo>
                    <a:pt x="0" y="272491"/>
                  </a:lnTo>
                  <a:lnTo>
                    <a:pt x="3711" y="316691"/>
                  </a:lnTo>
                  <a:lnTo>
                    <a:pt x="14456" y="358620"/>
                  </a:lnTo>
                  <a:lnTo>
                    <a:pt x="31652" y="397717"/>
                  </a:lnTo>
                  <a:lnTo>
                    <a:pt x="54714" y="433421"/>
                  </a:lnTo>
                  <a:lnTo>
                    <a:pt x="83058" y="465172"/>
                  </a:lnTo>
                  <a:lnTo>
                    <a:pt x="116100" y="492408"/>
                  </a:lnTo>
                  <a:lnTo>
                    <a:pt x="153257" y="514567"/>
                  </a:lnTo>
                  <a:lnTo>
                    <a:pt x="193945" y="531090"/>
                  </a:lnTo>
                  <a:lnTo>
                    <a:pt x="237580" y="541416"/>
                  </a:lnTo>
                  <a:lnTo>
                    <a:pt x="283578" y="544982"/>
                  </a:lnTo>
                  <a:lnTo>
                    <a:pt x="329576" y="541416"/>
                  </a:lnTo>
                  <a:lnTo>
                    <a:pt x="373211" y="531090"/>
                  </a:lnTo>
                  <a:lnTo>
                    <a:pt x="413899" y="514567"/>
                  </a:lnTo>
                  <a:lnTo>
                    <a:pt x="451056" y="492408"/>
                  </a:lnTo>
                  <a:lnTo>
                    <a:pt x="484098" y="465172"/>
                  </a:lnTo>
                  <a:lnTo>
                    <a:pt x="512442" y="433421"/>
                  </a:lnTo>
                  <a:lnTo>
                    <a:pt x="535504" y="397717"/>
                  </a:lnTo>
                  <a:lnTo>
                    <a:pt x="552699" y="358620"/>
                  </a:lnTo>
                  <a:lnTo>
                    <a:pt x="563445" y="316691"/>
                  </a:lnTo>
                  <a:lnTo>
                    <a:pt x="567156" y="272491"/>
                  </a:lnTo>
                  <a:lnTo>
                    <a:pt x="563445" y="228291"/>
                  </a:lnTo>
                  <a:lnTo>
                    <a:pt x="552699" y="186362"/>
                  </a:lnTo>
                  <a:lnTo>
                    <a:pt x="535504" y="147264"/>
                  </a:lnTo>
                  <a:lnTo>
                    <a:pt x="512442" y="111560"/>
                  </a:lnTo>
                  <a:lnTo>
                    <a:pt x="484098" y="79809"/>
                  </a:lnTo>
                  <a:lnTo>
                    <a:pt x="451056" y="52574"/>
                  </a:lnTo>
                  <a:lnTo>
                    <a:pt x="413899" y="30414"/>
                  </a:lnTo>
                  <a:lnTo>
                    <a:pt x="373211" y="13891"/>
                  </a:lnTo>
                  <a:lnTo>
                    <a:pt x="329576" y="3566"/>
                  </a:lnTo>
                  <a:lnTo>
                    <a:pt x="2835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615751" y="2879763"/>
              <a:ext cx="567690" cy="545465"/>
            </a:xfrm>
            <a:custGeom>
              <a:avLst/>
              <a:gdLst/>
              <a:ahLst/>
              <a:cxnLst/>
              <a:rect l="l" t="t" r="r" b="b"/>
              <a:pathLst>
                <a:path w="567689" h="545464">
                  <a:moveTo>
                    <a:pt x="0" y="272494"/>
                  </a:moveTo>
                  <a:lnTo>
                    <a:pt x="3711" y="228294"/>
                  </a:lnTo>
                  <a:lnTo>
                    <a:pt x="14457" y="186365"/>
                  </a:lnTo>
                  <a:lnTo>
                    <a:pt x="31652" y="147267"/>
                  </a:lnTo>
                  <a:lnTo>
                    <a:pt x="54714" y="111562"/>
                  </a:lnTo>
                  <a:lnTo>
                    <a:pt x="83058" y="79811"/>
                  </a:lnTo>
                  <a:lnTo>
                    <a:pt x="116101" y="52575"/>
                  </a:lnTo>
                  <a:lnTo>
                    <a:pt x="153258" y="30415"/>
                  </a:lnTo>
                  <a:lnTo>
                    <a:pt x="193946" y="13891"/>
                  </a:lnTo>
                  <a:lnTo>
                    <a:pt x="237581" y="3566"/>
                  </a:lnTo>
                  <a:lnTo>
                    <a:pt x="283579" y="0"/>
                  </a:lnTo>
                  <a:lnTo>
                    <a:pt x="329577" y="3566"/>
                  </a:lnTo>
                  <a:lnTo>
                    <a:pt x="373212" y="13891"/>
                  </a:lnTo>
                  <a:lnTo>
                    <a:pt x="413900" y="30415"/>
                  </a:lnTo>
                  <a:lnTo>
                    <a:pt x="451057" y="52575"/>
                  </a:lnTo>
                  <a:lnTo>
                    <a:pt x="484100" y="79811"/>
                  </a:lnTo>
                  <a:lnTo>
                    <a:pt x="512444" y="111562"/>
                  </a:lnTo>
                  <a:lnTo>
                    <a:pt x="535506" y="147267"/>
                  </a:lnTo>
                  <a:lnTo>
                    <a:pt x="552702" y="186365"/>
                  </a:lnTo>
                  <a:lnTo>
                    <a:pt x="563447" y="228294"/>
                  </a:lnTo>
                  <a:lnTo>
                    <a:pt x="567159" y="272494"/>
                  </a:lnTo>
                  <a:lnTo>
                    <a:pt x="563447" y="316694"/>
                  </a:lnTo>
                  <a:lnTo>
                    <a:pt x="552702" y="358623"/>
                  </a:lnTo>
                  <a:lnTo>
                    <a:pt x="535506" y="397720"/>
                  </a:lnTo>
                  <a:lnTo>
                    <a:pt x="512444" y="433425"/>
                  </a:lnTo>
                  <a:lnTo>
                    <a:pt x="484100" y="465176"/>
                  </a:lnTo>
                  <a:lnTo>
                    <a:pt x="451057" y="492412"/>
                  </a:lnTo>
                  <a:lnTo>
                    <a:pt x="413900" y="514572"/>
                  </a:lnTo>
                  <a:lnTo>
                    <a:pt x="373212" y="531096"/>
                  </a:lnTo>
                  <a:lnTo>
                    <a:pt x="329577" y="541421"/>
                  </a:lnTo>
                  <a:lnTo>
                    <a:pt x="283579" y="544988"/>
                  </a:lnTo>
                  <a:lnTo>
                    <a:pt x="237581" y="541421"/>
                  </a:lnTo>
                  <a:lnTo>
                    <a:pt x="193946" y="531096"/>
                  </a:lnTo>
                  <a:lnTo>
                    <a:pt x="153258" y="514572"/>
                  </a:lnTo>
                  <a:lnTo>
                    <a:pt x="116101" y="492412"/>
                  </a:lnTo>
                  <a:lnTo>
                    <a:pt x="83058" y="465176"/>
                  </a:lnTo>
                  <a:lnTo>
                    <a:pt x="54714" y="433425"/>
                  </a:lnTo>
                  <a:lnTo>
                    <a:pt x="31652" y="397720"/>
                  </a:lnTo>
                  <a:lnTo>
                    <a:pt x="14457" y="358623"/>
                  </a:lnTo>
                  <a:lnTo>
                    <a:pt x="3711" y="316694"/>
                  </a:lnTo>
                  <a:lnTo>
                    <a:pt x="0" y="272494"/>
                  </a:lnTo>
                  <a:close/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615751" y="3069031"/>
              <a:ext cx="567690" cy="545465"/>
            </a:xfrm>
            <a:custGeom>
              <a:avLst/>
              <a:gdLst/>
              <a:ahLst/>
              <a:cxnLst/>
              <a:rect l="l" t="t" r="r" b="b"/>
              <a:pathLst>
                <a:path w="567689" h="545464">
                  <a:moveTo>
                    <a:pt x="283578" y="0"/>
                  </a:moveTo>
                  <a:lnTo>
                    <a:pt x="237580" y="3566"/>
                  </a:lnTo>
                  <a:lnTo>
                    <a:pt x="193945" y="13891"/>
                  </a:lnTo>
                  <a:lnTo>
                    <a:pt x="153257" y="30414"/>
                  </a:lnTo>
                  <a:lnTo>
                    <a:pt x="116100" y="52574"/>
                  </a:lnTo>
                  <a:lnTo>
                    <a:pt x="83057" y="79809"/>
                  </a:lnTo>
                  <a:lnTo>
                    <a:pt x="54714" y="111560"/>
                  </a:lnTo>
                  <a:lnTo>
                    <a:pt x="31652" y="147264"/>
                  </a:lnTo>
                  <a:lnTo>
                    <a:pt x="14456" y="186362"/>
                  </a:lnTo>
                  <a:lnTo>
                    <a:pt x="3711" y="228291"/>
                  </a:lnTo>
                  <a:lnTo>
                    <a:pt x="0" y="272491"/>
                  </a:lnTo>
                  <a:lnTo>
                    <a:pt x="3711" y="316691"/>
                  </a:lnTo>
                  <a:lnTo>
                    <a:pt x="14456" y="358620"/>
                  </a:lnTo>
                  <a:lnTo>
                    <a:pt x="31652" y="397717"/>
                  </a:lnTo>
                  <a:lnTo>
                    <a:pt x="54714" y="433421"/>
                  </a:lnTo>
                  <a:lnTo>
                    <a:pt x="83058" y="465172"/>
                  </a:lnTo>
                  <a:lnTo>
                    <a:pt x="116100" y="492408"/>
                  </a:lnTo>
                  <a:lnTo>
                    <a:pt x="153257" y="514567"/>
                  </a:lnTo>
                  <a:lnTo>
                    <a:pt x="193945" y="531090"/>
                  </a:lnTo>
                  <a:lnTo>
                    <a:pt x="237580" y="541416"/>
                  </a:lnTo>
                  <a:lnTo>
                    <a:pt x="283578" y="544982"/>
                  </a:lnTo>
                  <a:lnTo>
                    <a:pt x="329576" y="541416"/>
                  </a:lnTo>
                  <a:lnTo>
                    <a:pt x="373211" y="531090"/>
                  </a:lnTo>
                  <a:lnTo>
                    <a:pt x="413899" y="514567"/>
                  </a:lnTo>
                  <a:lnTo>
                    <a:pt x="451056" y="492408"/>
                  </a:lnTo>
                  <a:lnTo>
                    <a:pt x="484098" y="465172"/>
                  </a:lnTo>
                  <a:lnTo>
                    <a:pt x="512442" y="433421"/>
                  </a:lnTo>
                  <a:lnTo>
                    <a:pt x="535504" y="397717"/>
                  </a:lnTo>
                  <a:lnTo>
                    <a:pt x="552699" y="358620"/>
                  </a:lnTo>
                  <a:lnTo>
                    <a:pt x="563445" y="316691"/>
                  </a:lnTo>
                  <a:lnTo>
                    <a:pt x="567156" y="272491"/>
                  </a:lnTo>
                  <a:lnTo>
                    <a:pt x="563445" y="228291"/>
                  </a:lnTo>
                  <a:lnTo>
                    <a:pt x="552699" y="186362"/>
                  </a:lnTo>
                  <a:lnTo>
                    <a:pt x="535504" y="147264"/>
                  </a:lnTo>
                  <a:lnTo>
                    <a:pt x="512442" y="111560"/>
                  </a:lnTo>
                  <a:lnTo>
                    <a:pt x="484098" y="79809"/>
                  </a:lnTo>
                  <a:lnTo>
                    <a:pt x="451056" y="52574"/>
                  </a:lnTo>
                  <a:lnTo>
                    <a:pt x="413899" y="30414"/>
                  </a:lnTo>
                  <a:lnTo>
                    <a:pt x="373211" y="13891"/>
                  </a:lnTo>
                  <a:lnTo>
                    <a:pt x="329576" y="3566"/>
                  </a:lnTo>
                  <a:lnTo>
                    <a:pt x="2835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615751" y="3069031"/>
              <a:ext cx="567690" cy="545465"/>
            </a:xfrm>
            <a:custGeom>
              <a:avLst/>
              <a:gdLst/>
              <a:ahLst/>
              <a:cxnLst/>
              <a:rect l="l" t="t" r="r" b="b"/>
              <a:pathLst>
                <a:path w="567689" h="545464">
                  <a:moveTo>
                    <a:pt x="0" y="272494"/>
                  </a:moveTo>
                  <a:lnTo>
                    <a:pt x="3711" y="228294"/>
                  </a:lnTo>
                  <a:lnTo>
                    <a:pt x="14457" y="186365"/>
                  </a:lnTo>
                  <a:lnTo>
                    <a:pt x="31652" y="147267"/>
                  </a:lnTo>
                  <a:lnTo>
                    <a:pt x="54714" y="111562"/>
                  </a:lnTo>
                  <a:lnTo>
                    <a:pt x="83058" y="79811"/>
                  </a:lnTo>
                  <a:lnTo>
                    <a:pt x="116101" y="52575"/>
                  </a:lnTo>
                  <a:lnTo>
                    <a:pt x="153258" y="30415"/>
                  </a:lnTo>
                  <a:lnTo>
                    <a:pt x="193946" y="13891"/>
                  </a:lnTo>
                  <a:lnTo>
                    <a:pt x="237581" y="3566"/>
                  </a:lnTo>
                  <a:lnTo>
                    <a:pt x="283579" y="0"/>
                  </a:lnTo>
                  <a:lnTo>
                    <a:pt x="329577" y="3566"/>
                  </a:lnTo>
                  <a:lnTo>
                    <a:pt x="373212" y="13891"/>
                  </a:lnTo>
                  <a:lnTo>
                    <a:pt x="413900" y="30415"/>
                  </a:lnTo>
                  <a:lnTo>
                    <a:pt x="451057" y="52575"/>
                  </a:lnTo>
                  <a:lnTo>
                    <a:pt x="484100" y="79811"/>
                  </a:lnTo>
                  <a:lnTo>
                    <a:pt x="512444" y="111562"/>
                  </a:lnTo>
                  <a:lnTo>
                    <a:pt x="535506" y="147267"/>
                  </a:lnTo>
                  <a:lnTo>
                    <a:pt x="552702" y="186365"/>
                  </a:lnTo>
                  <a:lnTo>
                    <a:pt x="563447" y="228294"/>
                  </a:lnTo>
                  <a:lnTo>
                    <a:pt x="567159" y="272494"/>
                  </a:lnTo>
                  <a:lnTo>
                    <a:pt x="563447" y="316694"/>
                  </a:lnTo>
                  <a:lnTo>
                    <a:pt x="552702" y="358623"/>
                  </a:lnTo>
                  <a:lnTo>
                    <a:pt x="535506" y="397720"/>
                  </a:lnTo>
                  <a:lnTo>
                    <a:pt x="512444" y="433425"/>
                  </a:lnTo>
                  <a:lnTo>
                    <a:pt x="484100" y="465176"/>
                  </a:lnTo>
                  <a:lnTo>
                    <a:pt x="451057" y="492412"/>
                  </a:lnTo>
                  <a:lnTo>
                    <a:pt x="413900" y="514572"/>
                  </a:lnTo>
                  <a:lnTo>
                    <a:pt x="373212" y="531096"/>
                  </a:lnTo>
                  <a:lnTo>
                    <a:pt x="329577" y="541421"/>
                  </a:lnTo>
                  <a:lnTo>
                    <a:pt x="283579" y="544988"/>
                  </a:lnTo>
                  <a:lnTo>
                    <a:pt x="237581" y="541421"/>
                  </a:lnTo>
                  <a:lnTo>
                    <a:pt x="193946" y="531096"/>
                  </a:lnTo>
                  <a:lnTo>
                    <a:pt x="153258" y="514572"/>
                  </a:lnTo>
                  <a:lnTo>
                    <a:pt x="116101" y="492412"/>
                  </a:lnTo>
                  <a:lnTo>
                    <a:pt x="83058" y="465176"/>
                  </a:lnTo>
                  <a:lnTo>
                    <a:pt x="54714" y="433425"/>
                  </a:lnTo>
                  <a:lnTo>
                    <a:pt x="31652" y="397720"/>
                  </a:lnTo>
                  <a:lnTo>
                    <a:pt x="14457" y="358623"/>
                  </a:lnTo>
                  <a:lnTo>
                    <a:pt x="3711" y="316694"/>
                  </a:lnTo>
                  <a:lnTo>
                    <a:pt x="0" y="272494"/>
                  </a:lnTo>
                  <a:close/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615751" y="3258299"/>
              <a:ext cx="567690" cy="545465"/>
            </a:xfrm>
            <a:custGeom>
              <a:avLst/>
              <a:gdLst/>
              <a:ahLst/>
              <a:cxnLst/>
              <a:rect l="l" t="t" r="r" b="b"/>
              <a:pathLst>
                <a:path w="567689" h="545464">
                  <a:moveTo>
                    <a:pt x="283578" y="0"/>
                  </a:moveTo>
                  <a:lnTo>
                    <a:pt x="237580" y="3566"/>
                  </a:lnTo>
                  <a:lnTo>
                    <a:pt x="193945" y="13891"/>
                  </a:lnTo>
                  <a:lnTo>
                    <a:pt x="153257" y="30414"/>
                  </a:lnTo>
                  <a:lnTo>
                    <a:pt x="116100" y="52574"/>
                  </a:lnTo>
                  <a:lnTo>
                    <a:pt x="83057" y="79809"/>
                  </a:lnTo>
                  <a:lnTo>
                    <a:pt x="54714" y="111560"/>
                  </a:lnTo>
                  <a:lnTo>
                    <a:pt x="31652" y="147264"/>
                  </a:lnTo>
                  <a:lnTo>
                    <a:pt x="14456" y="186362"/>
                  </a:lnTo>
                  <a:lnTo>
                    <a:pt x="3711" y="228291"/>
                  </a:lnTo>
                  <a:lnTo>
                    <a:pt x="0" y="272491"/>
                  </a:lnTo>
                  <a:lnTo>
                    <a:pt x="3711" y="316691"/>
                  </a:lnTo>
                  <a:lnTo>
                    <a:pt x="14456" y="358620"/>
                  </a:lnTo>
                  <a:lnTo>
                    <a:pt x="31652" y="397717"/>
                  </a:lnTo>
                  <a:lnTo>
                    <a:pt x="54714" y="433421"/>
                  </a:lnTo>
                  <a:lnTo>
                    <a:pt x="83058" y="465172"/>
                  </a:lnTo>
                  <a:lnTo>
                    <a:pt x="116100" y="492408"/>
                  </a:lnTo>
                  <a:lnTo>
                    <a:pt x="153257" y="514567"/>
                  </a:lnTo>
                  <a:lnTo>
                    <a:pt x="193945" y="531090"/>
                  </a:lnTo>
                  <a:lnTo>
                    <a:pt x="237580" y="541416"/>
                  </a:lnTo>
                  <a:lnTo>
                    <a:pt x="283578" y="544982"/>
                  </a:lnTo>
                  <a:lnTo>
                    <a:pt x="329576" y="541416"/>
                  </a:lnTo>
                  <a:lnTo>
                    <a:pt x="373211" y="531090"/>
                  </a:lnTo>
                  <a:lnTo>
                    <a:pt x="413899" y="514567"/>
                  </a:lnTo>
                  <a:lnTo>
                    <a:pt x="451056" y="492408"/>
                  </a:lnTo>
                  <a:lnTo>
                    <a:pt x="484098" y="465172"/>
                  </a:lnTo>
                  <a:lnTo>
                    <a:pt x="512442" y="433421"/>
                  </a:lnTo>
                  <a:lnTo>
                    <a:pt x="535504" y="397717"/>
                  </a:lnTo>
                  <a:lnTo>
                    <a:pt x="552699" y="358620"/>
                  </a:lnTo>
                  <a:lnTo>
                    <a:pt x="563445" y="316691"/>
                  </a:lnTo>
                  <a:lnTo>
                    <a:pt x="567156" y="272491"/>
                  </a:lnTo>
                  <a:lnTo>
                    <a:pt x="563445" y="228291"/>
                  </a:lnTo>
                  <a:lnTo>
                    <a:pt x="552699" y="186362"/>
                  </a:lnTo>
                  <a:lnTo>
                    <a:pt x="535504" y="147264"/>
                  </a:lnTo>
                  <a:lnTo>
                    <a:pt x="512442" y="111560"/>
                  </a:lnTo>
                  <a:lnTo>
                    <a:pt x="484098" y="79809"/>
                  </a:lnTo>
                  <a:lnTo>
                    <a:pt x="451056" y="52574"/>
                  </a:lnTo>
                  <a:lnTo>
                    <a:pt x="413899" y="30414"/>
                  </a:lnTo>
                  <a:lnTo>
                    <a:pt x="373211" y="13891"/>
                  </a:lnTo>
                  <a:lnTo>
                    <a:pt x="329576" y="3566"/>
                  </a:lnTo>
                  <a:lnTo>
                    <a:pt x="2835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615751" y="3258299"/>
              <a:ext cx="567690" cy="545465"/>
            </a:xfrm>
            <a:custGeom>
              <a:avLst/>
              <a:gdLst/>
              <a:ahLst/>
              <a:cxnLst/>
              <a:rect l="l" t="t" r="r" b="b"/>
              <a:pathLst>
                <a:path w="567689" h="545464">
                  <a:moveTo>
                    <a:pt x="0" y="272494"/>
                  </a:moveTo>
                  <a:lnTo>
                    <a:pt x="3711" y="228294"/>
                  </a:lnTo>
                  <a:lnTo>
                    <a:pt x="14457" y="186365"/>
                  </a:lnTo>
                  <a:lnTo>
                    <a:pt x="31652" y="147267"/>
                  </a:lnTo>
                  <a:lnTo>
                    <a:pt x="54714" y="111562"/>
                  </a:lnTo>
                  <a:lnTo>
                    <a:pt x="83058" y="79811"/>
                  </a:lnTo>
                  <a:lnTo>
                    <a:pt x="116101" y="52575"/>
                  </a:lnTo>
                  <a:lnTo>
                    <a:pt x="153258" y="30415"/>
                  </a:lnTo>
                  <a:lnTo>
                    <a:pt x="193946" y="13891"/>
                  </a:lnTo>
                  <a:lnTo>
                    <a:pt x="237581" y="3566"/>
                  </a:lnTo>
                  <a:lnTo>
                    <a:pt x="283579" y="0"/>
                  </a:lnTo>
                  <a:lnTo>
                    <a:pt x="329577" y="3566"/>
                  </a:lnTo>
                  <a:lnTo>
                    <a:pt x="373212" y="13891"/>
                  </a:lnTo>
                  <a:lnTo>
                    <a:pt x="413900" y="30415"/>
                  </a:lnTo>
                  <a:lnTo>
                    <a:pt x="451057" y="52575"/>
                  </a:lnTo>
                  <a:lnTo>
                    <a:pt x="484100" y="79811"/>
                  </a:lnTo>
                  <a:lnTo>
                    <a:pt x="512444" y="111562"/>
                  </a:lnTo>
                  <a:lnTo>
                    <a:pt x="535506" y="147267"/>
                  </a:lnTo>
                  <a:lnTo>
                    <a:pt x="552702" y="186365"/>
                  </a:lnTo>
                  <a:lnTo>
                    <a:pt x="563447" y="228294"/>
                  </a:lnTo>
                  <a:lnTo>
                    <a:pt x="567159" y="272494"/>
                  </a:lnTo>
                  <a:lnTo>
                    <a:pt x="563447" y="316694"/>
                  </a:lnTo>
                  <a:lnTo>
                    <a:pt x="552702" y="358623"/>
                  </a:lnTo>
                  <a:lnTo>
                    <a:pt x="535506" y="397720"/>
                  </a:lnTo>
                  <a:lnTo>
                    <a:pt x="512444" y="433425"/>
                  </a:lnTo>
                  <a:lnTo>
                    <a:pt x="484100" y="465176"/>
                  </a:lnTo>
                  <a:lnTo>
                    <a:pt x="451057" y="492412"/>
                  </a:lnTo>
                  <a:lnTo>
                    <a:pt x="413900" y="514572"/>
                  </a:lnTo>
                  <a:lnTo>
                    <a:pt x="373212" y="531096"/>
                  </a:lnTo>
                  <a:lnTo>
                    <a:pt x="329577" y="541421"/>
                  </a:lnTo>
                  <a:lnTo>
                    <a:pt x="283579" y="544988"/>
                  </a:lnTo>
                  <a:lnTo>
                    <a:pt x="237581" y="541421"/>
                  </a:lnTo>
                  <a:lnTo>
                    <a:pt x="193946" y="531096"/>
                  </a:lnTo>
                  <a:lnTo>
                    <a:pt x="153258" y="514572"/>
                  </a:lnTo>
                  <a:lnTo>
                    <a:pt x="116101" y="492412"/>
                  </a:lnTo>
                  <a:lnTo>
                    <a:pt x="83058" y="465176"/>
                  </a:lnTo>
                  <a:lnTo>
                    <a:pt x="54714" y="433425"/>
                  </a:lnTo>
                  <a:lnTo>
                    <a:pt x="31652" y="397720"/>
                  </a:lnTo>
                  <a:lnTo>
                    <a:pt x="14457" y="358623"/>
                  </a:lnTo>
                  <a:lnTo>
                    <a:pt x="3711" y="316694"/>
                  </a:lnTo>
                  <a:lnTo>
                    <a:pt x="0" y="272494"/>
                  </a:lnTo>
                  <a:close/>
                </a:path>
              </a:pathLst>
            </a:custGeom>
            <a:ln w="381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301148" y="5671312"/>
            <a:ext cx="280754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220" dirty="0">
                <a:latin typeface="DejaVu Serif"/>
                <a:cs typeface="DejaVu Serif"/>
              </a:rPr>
              <a:t>1000 </a:t>
            </a:r>
            <a:r>
              <a:rPr sz="2667" spc="47" dirty="0">
                <a:latin typeface="Trebuchet MS"/>
                <a:cs typeface="Trebuchet MS"/>
              </a:rPr>
              <a:t>neuron</a:t>
            </a:r>
            <a:r>
              <a:rPr sz="2667" spc="-160" dirty="0">
                <a:latin typeface="Trebuchet MS"/>
                <a:cs typeface="Trebuchet MS"/>
              </a:rPr>
              <a:t> </a:t>
            </a:r>
            <a:r>
              <a:rPr sz="2667" spc="-13" dirty="0">
                <a:latin typeface="Trebuchet MS"/>
                <a:cs typeface="Trebuchet MS"/>
              </a:rPr>
              <a:t>layer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8397240" y="4906517"/>
            <a:ext cx="23622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30"/>
              </a:spcBef>
            </a:pPr>
            <a:fld id="{81D60167-4931-47E6-BA6A-407CBD079E47}" type="slidenum">
              <a:rPr lang="de-DE" spc="40" smtClean="0"/>
              <a:pPr marL="39370">
                <a:spcBef>
                  <a:spcPts val="30"/>
                </a:spcBef>
              </a:pPr>
              <a:t>8</a:t>
            </a:fld>
            <a:endParaRPr spc="53" dirty="0"/>
          </a:p>
        </p:txBody>
      </p:sp>
      <p:sp>
        <p:nvSpPr>
          <p:cNvPr id="27" name="object 27"/>
          <p:cNvSpPr txBox="1"/>
          <p:nvPr/>
        </p:nvSpPr>
        <p:spPr>
          <a:xfrm rot="19260000">
            <a:off x="9066014" y="4011461"/>
            <a:ext cx="2801311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67"/>
              </a:lnSpc>
            </a:pPr>
            <a:r>
              <a:rPr sz="3267" spc="220" dirty="0">
                <a:solidFill>
                  <a:srgbClr val="C00000"/>
                </a:solidFill>
                <a:latin typeface="Trebuchet MS"/>
                <a:cs typeface="Trebuchet MS"/>
              </a:rPr>
              <a:t>IMPRAC</a:t>
            </a:r>
            <a:r>
              <a:rPr sz="4900" spc="329" baseline="1133" dirty="0">
                <a:solidFill>
                  <a:srgbClr val="C00000"/>
                </a:solidFill>
                <a:latin typeface="Trebuchet MS"/>
                <a:cs typeface="Trebuchet MS"/>
              </a:rPr>
              <a:t>T</a:t>
            </a:r>
            <a:r>
              <a:rPr sz="4900" spc="329" baseline="2267" dirty="0">
                <a:solidFill>
                  <a:srgbClr val="C00000"/>
                </a:solidFill>
                <a:latin typeface="Trebuchet MS"/>
                <a:cs typeface="Trebuchet MS"/>
              </a:rPr>
              <a:t>ICAL</a:t>
            </a:r>
            <a:endParaRPr sz="4900" baseline="2267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11202669" y="6542023"/>
            <a:ext cx="307339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40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80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7883" y="327387"/>
            <a:ext cx="4577080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33" dirty="0"/>
              <a:t>Receptive</a:t>
            </a:r>
            <a:r>
              <a:rPr spc="-280" dirty="0"/>
              <a:t> </a:t>
            </a:r>
            <a:r>
              <a:rPr spc="80" dirty="0"/>
              <a:t>Field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588" y="1282868"/>
            <a:ext cx="10225193" cy="104289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74121" marR="6773" indent="-457189">
              <a:spcBef>
                <a:spcPts val="133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3333" spc="-27" dirty="0">
                <a:latin typeface="Trebuchet MS"/>
                <a:cs typeface="Trebuchet MS"/>
              </a:rPr>
              <a:t>Spatial </a:t>
            </a:r>
            <a:r>
              <a:rPr sz="3333" spc="-60" dirty="0">
                <a:latin typeface="Trebuchet MS"/>
                <a:cs typeface="Trebuchet MS"/>
              </a:rPr>
              <a:t>extent </a:t>
            </a:r>
            <a:r>
              <a:rPr sz="3333" spc="-20" dirty="0">
                <a:latin typeface="Trebuchet MS"/>
                <a:cs typeface="Trebuchet MS"/>
              </a:rPr>
              <a:t>of </a:t>
            </a:r>
            <a:r>
              <a:rPr sz="3333" spc="-40" dirty="0">
                <a:latin typeface="Trebuchet MS"/>
                <a:cs typeface="Trebuchet MS"/>
              </a:rPr>
              <a:t>the </a:t>
            </a:r>
            <a:r>
              <a:rPr sz="3333" spc="-20" dirty="0">
                <a:latin typeface="Trebuchet MS"/>
                <a:cs typeface="Trebuchet MS"/>
              </a:rPr>
              <a:t>connectivity of </a:t>
            </a:r>
            <a:r>
              <a:rPr sz="3333" spc="13" dirty="0">
                <a:latin typeface="Trebuchet MS"/>
                <a:cs typeface="Trebuchet MS"/>
              </a:rPr>
              <a:t>a</a:t>
            </a:r>
            <a:r>
              <a:rPr sz="3333" spc="-733" dirty="0">
                <a:latin typeface="Trebuchet MS"/>
                <a:cs typeface="Trebuchet MS"/>
              </a:rPr>
              <a:t> </a:t>
            </a:r>
            <a:r>
              <a:rPr sz="3333" spc="7" dirty="0">
                <a:latin typeface="Trebuchet MS"/>
                <a:cs typeface="Trebuchet MS"/>
              </a:rPr>
              <a:t>convolutional  </a:t>
            </a:r>
            <a:r>
              <a:rPr sz="3333" spc="-173" dirty="0">
                <a:latin typeface="Trebuchet MS"/>
                <a:cs typeface="Trebuchet MS"/>
              </a:rPr>
              <a:t>filter</a:t>
            </a:r>
            <a:endParaRPr sz="3333"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31053" y="2936239"/>
          <a:ext cx="2611963" cy="2472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2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3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3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472094" y="2936239"/>
          <a:ext cx="1567179" cy="1483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2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898582" y="5550745"/>
            <a:ext cx="1280159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7" dirty="0">
                <a:latin typeface="Trebuchet MS"/>
                <a:cs typeface="Trebuchet MS"/>
              </a:rPr>
              <a:t>5x5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input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250" y="4469721"/>
            <a:ext cx="11811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latin typeface="Trebuchet MS"/>
                <a:cs typeface="Trebuchet MS"/>
              </a:rPr>
              <a:t>3x3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33" dirty="0">
                <a:latin typeface="Trebuchet MS"/>
                <a:cs typeface="Trebuchet MS"/>
              </a:rPr>
              <a:t>filter</a:t>
            </a:r>
            <a:endParaRPr sz="2400">
              <a:latin typeface="Trebuchet MS"/>
              <a:cs typeface="Trebuchet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945797" y="2950362"/>
          <a:ext cx="1567179" cy="1483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2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8013361" y="4530681"/>
            <a:ext cx="14884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latin typeface="Trebuchet MS"/>
                <a:cs typeface="Trebuchet MS"/>
              </a:rPr>
              <a:t>3x3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7" dirty="0">
                <a:latin typeface="Trebuchet MS"/>
                <a:cs typeface="Trebuchet MS"/>
              </a:rPr>
              <a:t>output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72715" y="2715429"/>
            <a:ext cx="551179" cy="145332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3" spc="-827" dirty="0">
                <a:latin typeface="Trebuchet MS"/>
                <a:cs typeface="Trebuchet MS"/>
              </a:rPr>
              <a:t>=</a:t>
            </a:r>
            <a:endParaRPr sz="9333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11202669" y="6542023"/>
            <a:ext cx="307339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40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81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7883" y="327387"/>
            <a:ext cx="4577080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33" dirty="0"/>
              <a:t>Receptive</a:t>
            </a:r>
            <a:r>
              <a:rPr spc="-280" dirty="0"/>
              <a:t> </a:t>
            </a:r>
            <a:r>
              <a:rPr spc="80" dirty="0"/>
              <a:t>Field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588" y="1282868"/>
            <a:ext cx="10225193" cy="104289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74121" marR="6773" indent="-457189">
              <a:spcBef>
                <a:spcPts val="133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3333" spc="-27" dirty="0">
                <a:latin typeface="Trebuchet MS"/>
                <a:cs typeface="Trebuchet MS"/>
              </a:rPr>
              <a:t>Spatial </a:t>
            </a:r>
            <a:r>
              <a:rPr sz="3333" spc="-60" dirty="0">
                <a:latin typeface="Trebuchet MS"/>
                <a:cs typeface="Trebuchet MS"/>
              </a:rPr>
              <a:t>extent </a:t>
            </a:r>
            <a:r>
              <a:rPr sz="3333" spc="-20" dirty="0">
                <a:latin typeface="Trebuchet MS"/>
                <a:cs typeface="Trebuchet MS"/>
              </a:rPr>
              <a:t>of </a:t>
            </a:r>
            <a:r>
              <a:rPr sz="3333" spc="-40" dirty="0">
                <a:latin typeface="Trebuchet MS"/>
                <a:cs typeface="Trebuchet MS"/>
              </a:rPr>
              <a:t>the </a:t>
            </a:r>
            <a:r>
              <a:rPr sz="3333" spc="-20" dirty="0">
                <a:latin typeface="Trebuchet MS"/>
                <a:cs typeface="Trebuchet MS"/>
              </a:rPr>
              <a:t>connectivity of </a:t>
            </a:r>
            <a:r>
              <a:rPr sz="3333" spc="13" dirty="0">
                <a:latin typeface="Trebuchet MS"/>
                <a:cs typeface="Trebuchet MS"/>
              </a:rPr>
              <a:t>a</a:t>
            </a:r>
            <a:r>
              <a:rPr sz="3333" spc="-733" dirty="0">
                <a:latin typeface="Trebuchet MS"/>
                <a:cs typeface="Trebuchet MS"/>
              </a:rPr>
              <a:t> </a:t>
            </a:r>
            <a:r>
              <a:rPr sz="3333" spc="7" dirty="0">
                <a:latin typeface="Trebuchet MS"/>
                <a:cs typeface="Trebuchet MS"/>
              </a:rPr>
              <a:t>convolutional  </a:t>
            </a:r>
            <a:r>
              <a:rPr sz="3333" spc="-173" dirty="0">
                <a:latin typeface="Trebuchet MS"/>
                <a:cs typeface="Trebuchet MS"/>
              </a:rPr>
              <a:t>filter</a:t>
            </a:r>
            <a:endParaRPr sz="3333"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31053" y="2936239"/>
          <a:ext cx="2611963" cy="2472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2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3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3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472094" y="2936239"/>
          <a:ext cx="1567179" cy="1483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2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898582" y="5550745"/>
            <a:ext cx="1280159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7" dirty="0">
                <a:latin typeface="Trebuchet MS"/>
                <a:cs typeface="Trebuchet MS"/>
              </a:rPr>
              <a:t>5x5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input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250" y="4469721"/>
            <a:ext cx="11811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latin typeface="Trebuchet MS"/>
                <a:cs typeface="Trebuchet MS"/>
              </a:rPr>
              <a:t>3x3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33" dirty="0">
                <a:latin typeface="Trebuchet MS"/>
                <a:cs typeface="Trebuchet MS"/>
              </a:rPr>
              <a:t>filter</a:t>
            </a:r>
            <a:endParaRPr sz="2400">
              <a:latin typeface="Trebuchet MS"/>
              <a:cs typeface="Trebuchet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945797" y="2950362"/>
          <a:ext cx="1567179" cy="1483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2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8013361" y="4530681"/>
            <a:ext cx="14884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latin typeface="Trebuchet MS"/>
                <a:cs typeface="Trebuchet MS"/>
              </a:rPr>
              <a:t>3x3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7" dirty="0">
                <a:latin typeface="Trebuchet MS"/>
                <a:cs typeface="Trebuchet MS"/>
              </a:rPr>
              <a:t>output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72715" y="2715429"/>
            <a:ext cx="551179" cy="145332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3" spc="-827" dirty="0">
                <a:latin typeface="Trebuchet MS"/>
                <a:cs typeface="Trebuchet MS"/>
              </a:rPr>
              <a:t>=</a:t>
            </a:r>
            <a:endParaRPr sz="9333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71271" y="5424761"/>
            <a:ext cx="4937760" cy="73849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16933" marR="6773">
              <a:lnSpc>
                <a:spcPct val="102200"/>
              </a:lnSpc>
              <a:spcBef>
                <a:spcPts val="67"/>
              </a:spcBef>
            </a:pPr>
            <a:r>
              <a:rPr sz="2400" spc="-13" dirty="0">
                <a:latin typeface="Trebuchet MS"/>
                <a:cs typeface="Trebuchet MS"/>
              </a:rPr>
              <a:t>3x3 receptive </a:t>
            </a:r>
            <a:r>
              <a:rPr sz="2400" spc="-60" dirty="0">
                <a:latin typeface="Trebuchet MS"/>
                <a:cs typeface="Trebuchet MS"/>
              </a:rPr>
              <a:t>field </a:t>
            </a:r>
            <a:r>
              <a:rPr sz="2400" spc="-213" dirty="0">
                <a:latin typeface="Trebuchet MS"/>
                <a:cs typeface="Trebuchet MS"/>
              </a:rPr>
              <a:t>= </a:t>
            </a:r>
            <a:r>
              <a:rPr sz="2400" spc="-327" dirty="0">
                <a:latin typeface="Trebuchet MS"/>
                <a:cs typeface="Trebuchet MS"/>
              </a:rPr>
              <a:t>1 </a:t>
            </a:r>
            <a:r>
              <a:rPr sz="2400" spc="-7" dirty="0">
                <a:latin typeface="Trebuchet MS"/>
                <a:cs typeface="Trebuchet MS"/>
              </a:rPr>
              <a:t>output </a:t>
            </a:r>
            <a:r>
              <a:rPr sz="2400" spc="-40" dirty="0">
                <a:latin typeface="Trebuchet MS"/>
                <a:cs typeface="Trebuchet MS"/>
              </a:rPr>
              <a:t>pixel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27" dirty="0">
                <a:latin typeface="Trebuchet MS"/>
                <a:cs typeface="Trebuchet MS"/>
              </a:rPr>
              <a:t>is  </a:t>
            </a:r>
            <a:r>
              <a:rPr sz="2400" spc="53" dirty="0">
                <a:latin typeface="Trebuchet MS"/>
                <a:cs typeface="Trebuchet MS"/>
              </a:rPr>
              <a:t>connected </a:t>
            </a:r>
            <a:r>
              <a:rPr sz="2400" spc="-53" dirty="0">
                <a:latin typeface="Trebuchet MS"/>
                <a:cs typeface="Trebuchet MS"/>
              </a:rPr>
              <a:t>to </a:t>
            </a:r>
            <a:r>
              <a:rPr sz="2400" spc="133" dirty="0">
                <a:latin typeface="Trebuchet MS"/>
                <a:cs typeface="Trebuchet MS"/>
              </a:rPr>
              <a:t>9</a:t>
            </a:r>
            <a:r>
              <a:rPr sz="2400" spc="-413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input </a:t>
            </a:r>
            <a:r>
              <a:rPr sz="2400" spc="-7" dirty="0">
                <a:latin typeface="Trebuchet MS"/>
                <a:cs typeface="Trebuchet MS"/>
              </a:rPr>
              <a:t>pixels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7883" y="327387"/>
            <a:ext cx="4577080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33" dirty="0"/>
              <a:t>Receptive</a:t>
            </a:r>
            <a:r>
              <a:rPr spc="-280" dirty="0"/>
              <a:t> </a:t>
            </a:r>
            <a:r>
              <a:rPr spc="80" dirty="0"/>
              <a:t>Field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57952" y="2458719"/>
          <a:ext cx="3307079" cy="3413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2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2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2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2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2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24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327710" y="3377099"/>
          <a:ext cx="1567179" cy="1483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2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73380" y="1788592"/>
            <a:ext cx="15223067" cy="1173825"/>
          </a:xfrm>
          <a:prstGeom prst="rect">
            <a:avLst/>
          </a:prstGeom>
        </p:spPr>
        <p:txBody>
          <a:bodyPr vert="horz" wrap="square" lIns="0" tIns="16933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74121" marR="6773" indent="-457189">
              <a:spcBef>
                <a:spcPts val="133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pc="-27" dirty="0"/>
              <a:t>Spatial </a:t>
            </a:r>
            <a:r>
              <a:rPr spc="-60" dirty="0"/>
              <a:t>extent </a:t>
            </a:r>
            <a:r>
              <a:rPr spc="-20" dirty="0"/>
              <a:t>of </a:t>
            </a:r>
            <a:r>
              <a:rPr spc="-40" dirty="0"/>
              <a:t>the </a:t>
            </a:r>
            <a:r>
              <a:rPr spc="-20" dirty="0"/>
              <a:t>connectivity of </a:t>
            </a:r>
            <a:r>
              <a:rPr spc="13" dirty="0"/>
              <a:t>a</a:t>
            </a:r>
            <a:r>
              <a:rPr spc="-733" dirty="0"/>
              <a:t> </a:t>
            </a:r>
            <a:r>
              <a:rPr spc="7" dirty="0"/>
              <a:t>convolutional  </a:t>
            </a:r>
            <a:r>
              <a:rPr spc="-173" dirty="0"/>
              <a:t>filter</a:t>
            </a:r>
          </a:p>
          <a:p>
            <a:pPr marR="201502" algn="r">
              <a:spcBef>
                <a:spcPts val="3267"/>
              </a:spcBef>
            </a:pPr>
            <a:r>
              <a:rPr sz="2400" spc="-13" dirty="0"/>
              <a:t>3x3</a:t>
            </a:r>
            <a:r>
              <a:rPr sz="2400" spc="-220" dirty="0"/>
              <a:t> </a:t>
            </a:r>
            <a:r>
              <a:rPr sz="2400" spc="-7" dirty="0"/>
              <a:t>output</a:t>
            </a:r>
            <a:endParaRPr sz="2400"/>
          </a:p>
        </p:txBody>
      </p:sp>
      <p:grpSp>
        <p:nvGrpSpPr>
          <p:cNvPr id="6" name="object 6"/>
          <p:cNvGrpSpPr/>
          <p:nvPr/>
        </p:nvGrpSpPr>
        <p:grpSpPr>
          <a:xfrm>
            <a:off x="5755962" y="2902373"/>
            <a:ext cx="4437380" cy="2852420"/>
            <a:chOff x="4316971" y="2176779"/>
            <a:chExt cx="3328035" cy="2139315"/>
          </a:xfrm>
        </p:grpSpPr>
        <p:sp>
          <p:nvSpPr>
            <p:cNvPr id="7" name="object 7"/>
            <p:cNvSpPr/>
            <p:nvPr/>
          </p:nvSpPr>
          <p:spPr>
            <a:xfrm>
              <a:off x="4323321" y="2183129"/>
              <a:ext cx="1123950" cy="1097280"/>
            </a:xfrm>
            <a:custGeom>
              <a:avLst/>
              <a:gdLst/>
              <a:ahLst/>
              <a:cxnLst/>
              <a:rect l="l" t="t" r="r" b="b"/>
              <a:pathLst>
                <a:path w="1123950" h="1097279">
                  <a:moveTo>
                    <a:pt x="1123416" y="0"/>
                  </a:moveTo>
                  <a:lnTo>
                    <a:pt x="748944" y="0"/>
                  </a:lnTo>
                  <a:lnTo>
                    <a:pt x="374472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0" y="731520"/>
                  </a:lnTo>
                  <a:lnTo>
                    <a:pt x="0" y="1097280"/>
                  </a:lnTo>
                  <a:lnTo>
                    <a:pt x="374472" y="1097280"/>
                  </a:lnTo>
                  <a:lnTo>
                    <a:pt x="748944" y="1097280"/>
                  </a:lnTo>
                  <a:lnTo>
                    <a:pt x="1123416" y="1097280"/>
                  </a:lnTo>
                  <a:lnTo>
                    <a:pt x="1123416" y="731520"/>
                  </a:lnTo>
                  <a:lnTo>
                    <a:pt x="1123416" y="365760"/>
                  </a:lnTo>
                  <a:lnTo>
                    <a:pt x="1123416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4316971" y="2176779"/>
              <a:ext cx="1885314" cy="1841500"/>
            </a:xfrm>
            <a:custGeom>
              <a:avLst/>
              <a:gdLst/>
              <a:ahLst/>
              <a:cxnLst/>
              <a:rect l="l" t="t" r="r" b="b"/>
              <a:pathLst>
                <a:path w="1885314" h="1841500">
                  <a:moveTo>
                    <a:pt x="380823" y="0"/>
                  </a:moveTo>
                  <a:lnTo>
                    <a:pt x="380823" y="1841501"/>
                  </a:lnTo>
                </a:path>
                <a:path w="1885314" h="1841500">
                  <a:moveTo>
                    <a:pt x="755296" y="0"/>
                  </a:moveTo>
                  <a:lnTo>
                    <a:pt x="755296" y="1841501"/>
                  </a:lnTo>
                </a:path>
                <a:path w="1885314" h="1841500">
                  <a:moveTo>
                    <a:pt x="1129770" y="0"/>
                  </a:moveTo>
                  <a:lnTo>
                    <a:pt x="1129770" y="1841501"/>
                  </a:lnTo>
                </a:path>
                <a:path w="1885314" h="1841500">
                  <a:moveTo>
                    <a:pt x="1504240" y="0"/>
                  </a:moveTo>
                  <a:lnTo>
                    <a:pt x="1504240" y="1841501"/>
                  </a:lnTo>
                </a:path>
                <a:path w="1885314" h="1841500">
                  <a:moveTo>
                    <a:pt x="0" y="372110"/>
                  </a:moveTo>
                  <a:lnTo>
                    <a:pt x="1885061" y="372110"/>
                  </a:lnTo>
                </a:path>
                <a:path w="1885314" h="1841500">
                  <a:moveTo>
                    <a:pt x="0" y="737870"/>
                  </a:moveTo>
                  <a:lnTo>
                    <a:pt x="1885061" y="737870"/>
                  </a:lnTo>
                </a:path>
                <a:path w="1885314" h="1841500">
                  <a:moveTo>
                    <a:pt x="0" y="1103630"/>
                  </a:moveTo>
                  <a:lnTo>
                    <a:pt x="1885061" y="1103630"/>
                  </a:lnTo>
                </a:path>
                <a:path w="1885314" h="1841500">
                  <a:moveTo>
                    <a:pt x="0" y="1469390"/>
                  </a:moveTo>
                  <a:lnTo>
                    <a:pt x="1885061" y="1469390"/>
                  </a:lnTo>
                </a:path>
                <a:path w="1885314" h="1841500">
                  <a:moveTo>
                    <a:pt x="6350" y="0"/>
                  </a:moveTo>
                  <a:lnTo>
                    <a:pt x="6350" y="1841501"/>
                  </a:lnTo>
                </a:path>
                <a:path w="1885314" h="1841500">
                  <a:moveTo>
                    <a:pt x="1878721" y="0"/>
                  </a:moveTo>
                  <a:lnTo>
                    <a:pt x="1878721" y="1841501"/>
                  </a:lnTo>
                </a:path>
                <a:path w="1885314" h="1841500">
                  <a:moveTo>
                    <a:pt x="0" y="6350"/>
                  </a:moveTo>
                  <a:lnTo>
                    <a:pt x="1885061" y="6350"/>
                  </a:lnTo>
                </a:path>
                <a:path w="1885314" h="1841500">
                  <a:moveTo>
                    <a:pt x="0" y="1835151"/>
                  </a:moveTo>
                  <a:lnTo>
                    <a:pt x="1885061" y="183515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5138928" y="3630167"/>
              <a:ext cx="2505455" cy="685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258117" y="3650919"/>
              <a:ext cx="2344420" cy="602615"/>
            </a:xfrm>
            <a:custGeom>
              <a:avLst/>
              <a:gdLst/>
              <a:ahLst/>
              <a:cxnLst/>
              <a:rect l="l" t="t" r="r" b="b"/>
              <a:pathLst>
                <a:path w="2344420" h="602614">
                  <a:moveTo>
                    <a:pt x="60267" y="409891"/>
                  </a:moveTo>
                  <a:lnTo>
                    <a:pt x="40615" y="426410"/>
                  </a:lnTo>
                  <a:lnTo>
                    <a:pt x="49974" y="434745"/>
                  </a:lnTo>
                  <a:lnTo>
                    <a:pt x="50863" y="435350"/>
                  </a:lnTo>
                  <a:lnTo>
                    <a:pt x="95622" y="456805"/>
                  </a:lnTo>
                  <a:lnTo>
                    <a:pt x="149110" y="476777"/>
                  </a:lnTo>
                  <a:lnTo>
                    <a:pt x="211912" y="495847"/>
                  </a:lnTo>
                  <a:lnTo>
                    <a:pt x="283133" y="513853"/>
                  </a:lnTo>
                  <a:lnTo>
                    <a:pt x="321640" y="522413"/>
                  </a:lnTo>
                  <a:lnTo>
                    <a:pt x="361950" y="530652"/>
                  </a:lnTo>
                  <a:lnTo>
                    <a:pt x="403948" y="538551"/>
                  </a:lnTo>
                  <a:lnTo>
                    <a:pt x="447548" y="546089"/>
                  </a:lnTo>
                  <a:lnTo>
                    <a:pt x="492620" y="553247"/>
                  </a:lnTo>
                  <a:lnTo>
                    <a:pt x="539076" y="560005"/>
                  </a:lnTo>
                  <a:lnTo>
                    <a:pt x="586816" y="566341"/>
                  </a:lnTo>
                  <a:lnTo>
                    <a:pt x="635800" y="572244"/>
                  </a:lnTo>
                  <a:lnTo>
                    <a:pt x="736688" y="582622"/>
                  </a:lnTo>
                  <a:lnTo>
                    <a:pt x="840994" y="590985"/>
                  </a:lnTo>
                  <a:lnTo>
                    <a:pt x="947864" y="597166"/>
                  </a:lnTo>
                  <a:lnTo>
                    <a:pt x="1056462" y="600995"/>
                  </a:lnTo>
                  <a:lnTo>
                    <a:pt x="1165948" y="602306"/>
                  </a:lnTo>
                  <a:lnTo>
                    <a:pt x="1220978" y="601441"/>
                  </a:lnTo>
                  <a:lnTo>
                    <a:pt x="1275867" y="598893"/>
                  </a:lnTo>
                  <a:lnTo>
                    <a:pt x="1330540" y="594718"/>
                  </a:lnTo>
                  <a:lnTo>
                    <a:pt x="1384896" y="588968"/>
                  </a:lnTo>
                  <a:lnTo>
                    <a:pt x="1438808" y="581701"/>
                  </a:lnTo>
                  <a:lnTo>
                    <a:pt x="1468098" y="576910"/>
                  </a:lnTo>
                  <a:lnTo>
                    <a:pt x="1165555" y="576910"/>
                  </a:lnTo>
                  <a:lnTo>
                    <a:pt x="1056767" y="575598"/>
                  </a:lnTo>
                  <a:lnTo>
                    <a:pt x="948766" y="571781"/>
                  </a:lnTo>
                  <a:lnTo>
                    <a:pt x="842467" y="565628"/>
                  </a:lnTo>
                  <a:lnTo>
                    <a:pt x="738720" y="557303"/>
                  </a:lnTo>
                  <a:lnTo>
                    <a:pt x="638390" y="546977"/>
                  </a:lnTo>
                  <a:lnTo>
                    <a:pt x="589851" y="541124"/>
                  </a:lnTo>
                  <a:lnTo>
                    <a:pt x="542429" y="534826"/>
                  </a:lnTo>
                  <a:lnTo>
                    <a:pt x="496277" y="528112"/>
                  </a:lnTo>
                  <a:lnTo>
                    <a:pt x="451523" y="521004"/>
                  </a:lnTo>
                  <a:lnTo>
                    <a:pt x="408279" y="513523"/>
                  </a:lnTo>
                  <a:lnTo>
                    <a:pt x="366636" y="505689"/>
                  </a:lnTo>
                  <a:lnTo>
                    <a:pt x="326732" y="497527"/>
                  </a:lnTo>
                  <a:lnTo>
                    <a:pt x="288645" y="489059"/>
                  </a:lnTo>
                  <a:lnTo>
                    <a:pt x="218401" y="471290"/>
                  </a:lnTo>
                  <a:lnTo>
                    <a:pt x="156832" y="452577"/>
                  </a:lnTo>
                  <a:lnTo>
                    <a:pt x="104851" y="433138"/>
                  </a:lnTo>
                  <a:lnTo>
                    <a:pt x="66945" y="415063"/>
                  </a:lnTo>
                  <a:lnTo>
                    <a:pt x="66078" y="415063"/>
                  </a:lnTo>
                  <a:lnTo>
                    <a:pt x="63449" y="413259"/>
                  </a:lnTo>
                  <a:lnTo>
                    <a:pt x="64050" y="413259"/>
                  </a:lnTo>
                  <a:lnTo>
                    <a:pt x="60267" y="409891"/>
                  </a:lnTo>
                  <a:close/>
                </a:path>
                <a:path w="2344420" h="602614">
                  <a:moveTo>
                    <a:pt x="2318842" y="0"/>
                  </a:moveTo>
                  <a:lnTo>
                    <a:pt x="2312339" y="53644"/>
                  </a:lnTo>
                  <a:lnTo>
                    <a:pt x="2293607" y="105752"/>
                  </a:lnTo>
                  <a:lnTo>
                    <a:pt x="2263190" y="157594"/>
                  </a:lnTo>
                  <a:lnTo>
                    <a:pt x="2221738" y="208673"/>
                  </a:lnTo>
                  <a:lnTo>
                    <a:pt x="2169985" y="258419"/>
                  </a:lnTo>
                  <a:lnTo>
                    <a:pt x="2140508" y="282623"/>
                  </a:lnTo>
                  <a:lnTo>
                    <a:pt x="2108758" y="306290"/>
                  </a:lnTo>
                  <a:lnTo>
                    <a:pt x="2074862" y="329359"/>
                  </a:lnTo>
                  <a:lnTo>
                    <a:pt x="2038908" y="351768"/>
                  </a:lnTo>
                  <a:lnTo>
                    <a:pt x="2001024" y="373454"/>
                  </a:lnTo>
                  <a:lnTo>
                    <a:pt x="1961299" y="394361"/>
                  </a:lnTo>
                  <a:lnTo>
                    <a:pt x="1919859" y="414430"/>
                  </a:lnTo>
                  <a:lnTo>
                    <a:pt x="1876805" y="433603"/>
                  </a:lnTo>
                  <a:lnTo>
                    <a:pt x="1832254" y="451824"/>
                  </a:lnTo>
                  <a:lnTo>
                    <a:pt x="1786305" y="469035"/>
                  </a:lnTo>
                  <a:lnTo>
                    <a:pt x="1739061" y="485183"/>
                  </a:lnTo>
                  <a:lnTo>
                    <a:pt x="1690649" y="500211"/>
                  </a:lnTo>
                  <a:lnTo>
                    <a:pt x="1641170" y="514062"/>
                  </a:lnTo>
                  <a:lnTo>
                    <a:pt x="1590725" y="526686"/>
                  </a:lnTo>
                  <a:lnTo>
                    <a:pt x="1539430" y="538025"/>
                  </a:lnTo>
                  <a:lnTo>
                    <a:pt x="1487385" y="548026"/>
                  </a:lnTo>
                  <a:lnTo>
                    <a:pt x="1434706" y="556634"/>
                  </a:lnTo>
                  <a:lnTo>
                    <a:pt x="1381505" y="563796"/>
                  </a:lnTo>
                  <a:lnTo>
                    <a:pt x="1327873" y="569459"/>
                  </a:lnTo>
                  <a:lnTo>
                    <a:pt x="1273937" y="573567"/>
                  </a:lnTo>
                  <a:lnTo>
                    <a:pt x="1219796" y="576068"/>
                  </a:lnTo>
                  <a:lnTo>
                    <a:pt x="1165555" y="576910"/>
                  </a:lnTo>
                  <a:lnTo>
                    <a:pt x="1468098" y="576910"/>
                  </a:lnTo>
                  <a:lnTo>
                    <a:pt x="1544916" y="562825"/>
                  </a:lnTo>
                  <a:lnTo>
                    <a:pt x="1596898" y="551326"/>
                  </a:lnTo>
                  <a:lnTo>
                    <a:pt x="1648015" y="538521"/>
                  </a:lnTo>
                  <a:lnTo>
                    <a:pt x="1698180" y="524468"/>
                  </a:lnTo>
                  <a:lnTo>
                    <a:pt x="1747291" y="509216"/>
                  </a:lnTo>
                  <a:lnTo>
                    <a:pt x="1795221" y="492820"/>
                  </a:lnTo>
                  <a:lnTo>
                    <a:pt x="1841868" y="475333"/>
                  </a:lnTo>
                  <a:lnTo>
                    <a:pt x="1887249" y="456758"/>
                  </a:lnTo>
                  <a:lnTo>
                    <a:pt x="1930933" y="437288"/>
                  </a:lnTo>
                  <a:lnTo>
                    <a:pt x="1973135" y="416836"/>
                  </a:lnTo>
                  <a:lnTo>
                    <a:pt x="2013648" y="395497"/>
                  </a:lnTo>
                  <a:lnTo>
                    <a:pt x="2052345" y="373320"/>
                  </a:lnTo>
                  <a:lnTo>
                    <a:pt x="2089150" y="350354"/>
                  </a:lnTo>
                  <a:lnTo>
                    <a:pt x="2123948" y="326649"/>
                  </a:lnTo>
                  <a:lnTo>
                    <a:pt x="2156625" y="302247"/>
                  </a:lnTo>
                  <a:lnTo>
                    <a:pt x="2187092" y="277196"/>
                  </a:lnTo>
                  <a:lnTo>
                    <a:pt x="2240940" y="225308"/>
                  </a:lnTo>
                  <a:lnTo>
                    <a:pt x="2284577" y="171297"/>
                  </a:lnTo>
                  <a:lnTo>
                    <a:pt x="2317064" y="115468"/>
                  </a:lnTo>
                  <a:lnTo>
                    <a:pt x="2337320" y="58178"/>
                  </a:lnTo>
                  <a:lnTo>
                    <a:pt x="2344191" y="1549"/>
                  </a:lnTo>
                  <a:lnTo>
                    <a:pt x="2318842" y="0"/>
                  </a:lnTo>
                  <a:close/>
                </a:path>
                <a:path w="2344420" h="602614">
                  <a:moveTo>
                    <a:pt x="0" y="361010"/>
                  </a:moveTo>
                  <a:lnTo>
                    <a:pt x="19862" y="443854"/>
                  </a:lnTo>
                  <a:lnTo>
                    <a:pt x="40615" y="426410"/>
                  </a:lnTo>
                  <a:lnTo>
                    <a:pt x="32410" y="419103"/>
                  </a:lnTo>
                  <a:lnTo>
                    <a:pt x="49301" y="400131"/>
                  </a:lnTo>
                  <a:lnTo>
                    <a:pt x="71878" y="400131"/>
                  </a:lnTo>
                  <a:lnTo>
                    <a:pt x="78193" y="394822"/>
                  </a:lnTo>
                  <a:lnTo>
                    <a:pt x="0" y="361010"/>
                  </a:lnTo>
                  <a:close/>
                </a:path>
                <a:path w="2344420" h="602614">
                  <a:moveTo>
                    <a:pt x="49301" y="400131"/>
                  </a:moveTo>
                  <a:lnTo>
                    <a:pt x="32410" y="419103"/>
                  </a:lnTo>
                  <a:lnTo>
                    <a:pt x="40615" y="426410"/>
                  </a:lnTo>
                  <a:lnTo>
                    <a:pt x="60267" y="409891"/>
                  </a:lnTo>
                  <a:lnTo>
                    <a:pt x="49301" y="400131"/>
                  </a:lnTo>
                  <a:close/>
                </a:path>
                <a:path w="2344420" h="602614">
                  <a:moveTo>
                    <a:pt x="63449" y="413259"/>
                  </a:moveTo>
                  <a:lnTo>
                    <a:pt x="66078" y="415063"/>
                  </a:lnTo>
                  <a:lnTo>
                    <a:pt x="64881" y="413998"/>
                  </a:lnTo>
                  <a:lnTo>
                    <a:pt x="63449" y="413259"/>
                  </a:lnTo>
                  <a:close/>
                </a:path>
                <a:path w="2344420" h="602614">
                  <a:moveTo>
                    <a:pt x="64881" y="413998"/>
                  </a:moveTo>
                  <a:lnTo>
                    <a:pt x="66078" y="415063"/>
                  </a:lnTo>
                  <a:lnTo>
                    <a:pt x="66945" y="415063"/>
                  </a:lnTo>
                  <a:lnTo>
                    <a:pt x="64881" y="413998"/>
                  </a:lnTo>
                  <a:close/>
                </a:path>
                <a:path w="2344420" h="602614">
                  <a:moveTo>
                    <a:pt x="64050" y="413259"/>
                  </a:moveTo>
                  <a:lnTo>
                    <a:pt x="63449" y="413259"/>
                  </a:lnTo>
                  <a:lnTo>
                    <a:pt x="64881" y="413998"/>
                  </a:lnTo>
                  <a:lnTo>
                    <a:pt x="64050" y="413259"/>
                  </a:lnTo>
                  <a:close/>
                </a:path>
                <a:path w="2344420" h="602614">
                  <a:moveTo>
                    <a:pt x="71878" y="400131"/>
                  </a:moveTo>
                  <a:lnTo>
                    <a:pt x="49301" y="400131"/>
                  </a:lnTo>
                  <a:lnTo>
                    <a:pt x="60267" y="409891"/>
                  </a:lnTo>
                  <a:lnTo>
                    <a:pt x="71878" y="40013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032231" y="5715338"/>
            <a:ext cx="4937760" cy="724900"/>
          </a:xfrm>
          <a:prstGeom prst="rect">
            <a:avLst/>
          </a:prstGeom>
        </p:spPr>
        <p:txBody>
          <a:bodyPr vert="horz" wrap="square" lIns="0" tIns="3387" rIns="0" bIns="0" rtlCol="0">
            <a:spAutoFit/>
          </a:bodyPr>
          <a:lstStyle/>
          <a:p>
            <a:pPr marL="16933" marR="6773">
              <a:lnSpc>
                <a:spcPts val="2947"/>
              </a:lnSpc>
              <a:spcBef>
                <a:spcPts val="27"/>
              </a:spcBef>
            </a:pPr>
            <a:r>
              <a:rPr sz="2400" spc="-13" dirty="0">
                <a:solidFill>
                  <a:srgbClr val="215968"/>
                </a:solidFill>
                <a:latin typeface="Trebuchet MS"/>
                <a:cs typeface="Trebuchet MS"/>
              </a:rPr>
              <a:t>3x3 receptive </a:t>
            </a:r>
            <a:r>
              <a:rPr sz="2400" spc="-60" dirty="0">
                <a:solidFill>
                  <a:srgbClr val="215968"/>
                </a:solidFill>
                <a:latin typeface="Trebuchet MS"/>
                <a:cs typeface="Trebuchet MS"/>
              </a:rPr>
              <a:t>field </a:t>
            </a:r>
            <a:r>
              <a:rPr sz="2400" spc="-213" dirty="0">
                <a:solidFill>
                  <a:srgbClr val="215968"/>
                </a:solidFill>
                <a:latin typeface="Trebuchet MS"/>
                <a:cs typeface="Trebuchet MS"/>
              </a:rPr>
              <a:t>= </a:t>
            </a:r>
            <a:r>
              <a:rPr sz="2400" spc="-327" dirty="0">
                <a:solidFill>
                  <a:srgbClr val="215968"/>
                </a:solidFill>
                <a:latin typeface="Trebuchet MS"/>
                <a:cs typeface="Trebuchet MS"/>
              </a:rPr>
              <a:t>1 </a:t>
            </a:r>
            <a:r>
              <a:rPr sz="2400" spc="-7" dirty="0">
                <a:solidFill>
                  <a:srgbClr val="215968"/>
                </a:solidFill>
                <a:latin typeface="Trebuchet MS"/>
                <a:cs typeface="Trebuchet MS"/>
              </a:rPr>
              <a:t>output </a:t>
            </a:r>
            <a:r>
              <a:rPr sz="2400" spc="-40" dirty="0">
                <a:solidFill>
                  <a:srgbClr val="215968"/>
                </a:solidFill>
                <a:latin typeface="Trebuchet MS"/>
                <a:cs typeface="Trebuchet MS"/>
              </a:rPr>
              <a:t>pixel</a:t>
            </a:r>
            <a:r>
              <a:rPr sz="2400" spc="-160" dirty="0">
                <a:solidFill>
                  <a:srgbClr val="215968"/>
                </a:solidFill>
                <a:latin typeface="Trebuchet MS"/>
                <a:cs typeface="Trebuchet MS"/>
              </a:rPr>
              <a:t> </a:t>
            </a:r>
            <a:r>
              <a:rPr sz="2400" spc="-27" dirty="0">
                <a:solidFill>
                  <a:srgbClr val="215968"/>
                </a:solidFill>
                <a:latin typeface="Trebuchet MS"/>
                <a:cs typeface="Trebuchet MS"/>
              </a:rPr>
              <a:t>is  </a:t>
            </a:r>
            <a:r>
              <a:rPr sz="2400" spc="53" dirty="0">
                <a:solidFill>
                  <a:srgbClr val="215968"/>
                </a:solidFill>
                <a:latin typeface="Trebuchet MS"/>
                <a:cs typeface="Trebuchet MS"/>
              </a:rPr>
              <a:t>connected </a:t>
            </a:r>
            <a:r>
              <a:rPr sz="2400" spc="-53" dirty="0">
                <a:solidFill>
                  <a:srgbClr val="215968"/>
                </a:solidFill>
                <a:latin typeface="Trebuchet MS"/>
                <a:cs typeface="Trebuchet MS"/>
              </a:rPr>
              <a:t>to </a:t>
            </a:r>
            <a:r>
              <a:rPr sz="2400" spc="133" dirty="0">
                <a:solidFill>
                  <a:srgbClr val="215968"/>
                </a:solidFill>
                <a:latin typeface="Trebuchet MS"/>
                <a:cs typeface="Trebuchet MS"/>
              </a:rPr>
              <a:t>9</a:t>
            </a:r>
            <a:r>
              <a:rPr sz="2400" spc="-413" dirty="0">
                <a:solidFill>
                  <a:srgbClr val="215968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215968"/>
                </a:solidFill>
                <a:latin typeface="Trebuchet MS"/>
                <a:cs typeface="Trebuchet MS"/>
              </a:rPr>
              <a:t>input </a:t>
            </a:r>
            <a:r>
              <a:rPr sz="2400" spc="-7" dirty="0">
                <a:solidFill>
                  <a:srgbClr val="215968"/>
                </a:solidFill>
                <a:latin typeface="Trebuchet MS"/>
                <a:cs typeface="Trebuchet MS"/>
              </a:rPr>
              <a:t>pixels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2122" y="5926667"/>
            <a:ext cx="3064933" cy="349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26789">
              <a:lnSpc>
                <a:spcPts val="2867"/>
              </a:lnSpc>
            </a:pPr>
            <a:r>
              <a:rPr sz="2400" dirty="0">
                <a:latin typeface="Trebuchet MS"/>
                <a:cs typeface="Trebuchet MS"/>
              </a:rPr>
              <a:t>7x7</a:t>
            </a:r>
            <a:r>
              <a:rPr sz="2400" spc="-133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input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87854" y="6542023"/>
            <a:ext cx="32258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9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82</a:t>
            </a:fld>
            <a:endParaRPr sz="1467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7883" y="327387"/>
            <a:ext cx="4577080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33" dirty="0"/>
              <a:t>Receptive</a:t>
            </a:r>
            <a:r>
              <a:rPr spc="-280" dirty="0"/>
              <a:t> </a:t>
            </a:r>
            <a:r>
              <a:rPr spc="80" dirty="0"/>
              <a:t>Field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49486" y="2450252"/>
            <a:ext cx="3339253" cy="3447627"/>
            <a:chOff x="637114" y="1837689"/>
            <a:chExt cx="2504440" cy="2585720"/>
          </a:xfrm>
        </p:grpSpPr>
        <p:sp>
          <p:nvSpPr>
            <p:cNvPr id="4" name="object 4"/>
            <p:cNvSpPr/>
            <p:nvPr/>
          </p:nvSpPr>
          <p:spPr>
            <a:xfrm>
              <a:off x="649808" y="1850389"/>
              <a:ext cx="1062355" cy="1097280"/>
            </a:xfrm>
            <a:custGeom>
              <a:avLst/>
              <a:gdLst/>
              <a:ahLst/>
              <a:cxnLst/>
              <a:rect l="l" t="t" r="r" b="b"/>
              <a:pathLst>
                <a:path w="1062355" h="1097280">
                  <a:moveTo>
                    <a:pt x="708152" y="0"/>
                  </a:moveTo>
                  <a:lnTo>
                    <a:pt x="354076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0" y="731520"/>
                  </a:lnTo>
                  <a:lnTo>
                    <a:pt x="0" y="1097280"/>
                  </a:lnTo>
                  <a:lnTo>
                    <a:pt x="354076" y="1097280"/>
                  </a:lnTo>
                  <a:lnTo>
                    <a:pt x="708152" y="1097280"/>
                  </a:lnTo>
                  <a:lnTo>
                    <a:pt x="708152" y="731520"/>
                  </a:lnTo>
                  <a:lnTo>
                    <a:pt x="708152" y="365760"/>
                  </a:lnTo>
                  <a:lnTo>
                    <a:pt x="708152" y="0"/>
                  </a:lnTo>
                  <a:close/>
                </a:path>
                <a:path w="1062355" h="1097280">
                  <a:moveTo>
                    <a:pt x="1062240" y="0"/>
                  </a:moveTo>
                  <a:lnTo>
                    <a:pt x="708164" y="0"/>
                  </a:lnTo>
                  <a:lnTo>
                    <a:pt x="708164" y="365760"/>
                  </a:lnTo>
                  <a:lnTo>
                    <a:pt x="708164" y="731520"/>
                  </a:lnTo>
                  <a:lnTo>
                    <a:pt x="708164" y="1097280"/>
                  </a:lnTo>
                  <a:lnTo>
                    <a:pt x="1062240" y="1097280"/>
                  </a:lnTo>
                  <a:lnTo>
                    <a:pt x="1062240" y="731520"/>
                  </a:lnTo>
                  <a:lnTo>
                    <a:pt x="1062240" y="365760"/>
                  </a:lnTo>
                  <a:lnTo>
                    <a:pt x="1062240" y="0"/>
                  </a:lnTo>
                  <a:close/>
                </a:path>
              </a:pathLst>
            </a:custGeom>
            <a:solidFill>
              <a:srgbClr val="31859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643464" y="1844039"/>
              <a:ext cx="2491740" cy="2573020"/>
            </a:xfrm>
            <a:custGeom>
              <a:avLst/>
              <a:gdLst/>
              <a:ahLst/>
              <a:cxnLst/>
              <a:rect l="l" t="t" r="r" b="b"/>
              <a:pathLst>
                <a:path w="2491740" h="2573020">
                  <a:moveTo>
                    <a:pt x="360429" y="0"/>
                  </a:moveTo>
                  <a:lnTo>
                    <a:pt x="360429" y="2573021"/>
                  </a:lnTo>
                </a:path>
                <a:path w="2491740" h="2573020">
                  <a:moveTo>
                    <a:pt x="714508" y="0"/>
                  </a:moveTo>
                  <a:lnTo>
                    <a:pt x="714508" y="2573021"/>
                  </a:lnTo>
                </a:path>
                <a:path w="2491740" h="2573020">
                  <a:moveTo>
                    <a:pt x="1068590" y="0"/>
                  </a:moveTo>
                  <a:lnTo>
                    <a:pt x="1068590" y="2573021"/>
                  </a:lnTo>
                </a:path>
                <a:path w="2491740" h="2573020">
                  <a:moveTo>
                    <a:pt x="1422670" y="0"/>
                  </a:moveTo>
                  <a:lnTo>
                    <a:pt x="1422670" y="2573021"/>
                  </a:lnTo>
                </a:path>
                <a:path w="2491740" h="2573020">
                  <a:moveTo>
                    <a:pt x="1776741" y="0"/>
                  </a:moveTo>
                  <a:lnTo>
                    <a:pt x="1776741" y="2573021"/>
                  </a:lnTo>
                </a:path>
                <a:path w="2491740" h="2573020">
                  <a:moveTo>
                    <a:pt x="2130821" y="0"/>
                  </a:moveTo>
                  <a:lnTo>
                    <a:pt x="2130821" y="2573021"/>
                  </a:lnTo>
                </a:path>
                <a:path w="2491740" h="2573020">
                  <a:moveTo>
                    <a:pt x="0" y="372110"/>
                  </a:moveTo>
                  <a:lnTo>
                    <a:pt x="2491251" y="372110"/>
                  </a:lnTo>
                </a:path>
                <a:path w="2491740" h="2573020">
                  <a:moveTo>
                    <a:pt x="0" y="737870"/>
                  </a:moveTo>
                  <a:lnTo>
                    <a:pt x="2491251" y="737870"/>
                  </a:lnTo>
                </a:path>
                <a:path w="2491740" h="2573020">
                  <a:moveTo>
                    <a:pt x="0" y="1103630"/>
                  </a:moveTo>
                  <a:lnTo>
                    <a:pt x="2491251" y="1103630"/>
                  </a:lnTo>
                </a:path>
                <a:path w="2491740" h="2573020">
                  <a:moveTo>
                    <a:pt x="0" y="1469390"/>
                  </a:moveTo>
                  <a:lnTo>
                    <a:pt x="2491251" y="1469390"/>
                  </a:lnTo>
                </a:path>
                <a:path w="2491740" h="2573020">
                  <a:moveTo>
                    <a:pt x="0" y="1835151"/>
                  </a:moveTo>
                  <a:lnTo>
                    <a:pt x="2491251" y="1835151"/>
                  </a:lnTo>
                </a:path>
                <a:path w="2491740" h="2573020">
                  <a:moveTo>
                    <a:pt x="0" y="2200911"/>
                  </a:moveTo>
                  <a:lnTo>
                    <a:pt x="2491251" y="2200911"/>
                  </a:lnTo>
                </a:path>
                <a:path w="2491740" h="2573020">
                  <a:moveTo>
                    <a:pt x="6350" y="0"/>
                  </a:moveTo>
                  <a:lnTo>
                    <a:pt x="6350" y="2573021"/>
                  </a:lnTo>
                </a:path>
                <a:path w="2491740" h="2573020">
                  <a:moveTo>
                    <a:pt x="2484901" y="0"/>
                  </a:moveTo>
                  <a:lnTo>
                    <a:pt x="2484901" y="2573021"/>
                  </a:lnTo>
                </a:path>
                <a:path w="2491740" h="2573020">
                  <a:moveTo>
                    <a:pt x="0" y="6350"/>
                  </a:moveTo>
                  <a:lnTo>
                    <a:pt x="2491251" y="6350"/>
                  </a:lnTo>
                </a:path>
                <a:path w="2491740" h="2573020">
                  <a:moveTo>
                    <a:pt x="0" y="2566671"/>
                  </a:moveTo>
                  <a:lnTo>
                    <a:pt x="2491251" y="256667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73380" y="1788592"/>
            <a:ext cx="15223067" cy="1173825"/>
          </a:xfrm>
          <a:prstGeom prst="rect">
            <a:avLst/>
          </a:prstGeom>
        </p:spPr>
        <p:txBody>
          <a:bodyPr vert="horz" wrap="square" lIns="0" tIns="16933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74121" marR="6773" indent="-457189">
              <a:spcBef>
                <a:spcPts val="133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pc="-27" dirty="0"/>
              <a:t>Spatial </a:t>
            </a:r>
            <a:r>
              <a:rPr spc="-60" dirty="0"/>
              <a:t>extent </a:t>
            </a:r>
            <a:r>
              <a:rPr spc="-20" dirty="0"/>
              <a:t>of </a:t>
            </a:r>
            <a:r>
              <a:rPr spc="-40" dirty="0"/>
              <a:t>the </a:t>
            </a:r>
            <a:r>
              <a:rPr spc="-20" dirty="0"/>
              <a:t>connectivity of </a:t>
            </a:r>
            <a:r>
              <a:rPr spc="13" dirty="0"/>
              <a:t>a</a:t>
            </a:r>
            <a:r>
              <a:rPr spc="-733" dirty="0"/>
              <a:t> </a:t>
            </a:r>
            <a:r>
              <a:rPr spc="7" dirty="0"/>
              <a:t>convolutional  </a:t>
            </a:r>
            <a:r>
              <a:rPr spc="-173" dirty="0"/>
              <a:t>filter</a:t>
            </a:r>
          </a:p>
          <a:p>
            <a:pPr marR="201502" algn="r">
              <a:spcBef>
                <a:spcPts val="3267"/>
              </a:spcBef>
            </a:pPr>
            <a:r>
              <a:rPr sz="2400" spc="-13" dirty="0"/>
              <a:t>3x3</a:t>
            </a:r>
            <a:r>
              <a:rPr sz="2400" spc="-220" dirty="0"/>
              <a:t> </a:t>
            </a:r>
            <a:r>
              <a:rPr sz="2400" spc="-7" dirty="0"/>
              <a:t>output</a:t>
            </a:r>
            <a:endParaRPr sz="2400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9327710" y="3377099"/>
          <a:ext cx="1567179" cy="1483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2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752254" y="2902372"/>
          <a:ext cx="2501051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9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95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2653792" y="1979167"/>
            <a:ext cx="3881120" cy="629920"/>
            <a:chOff x="1990344" y="1484375"/>
            <a:chExt cx="2910840" cy="472440"/>
          </a:xfrm>
        </p:grpSpPr>
        <p:sp>
          <p:nvSpPr>
            <p:cNvPr id="10" name="object 10"/>
            <p:cNvSpPr/>
            <p:nvPr/>
          </p:nvSpPr>
          <p:spPr>
            <a:xfrm>
              <a:off x="1990344" y="1484375"/>
              <a:ext cx="2910839" cy="4724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108111" y="1506181"/>
              <a:ext cx="2752090" cy="389890"/>
            </a:xfrm>
            <a:custGeom>
              <a:avLst/>
              <a:gdLst/>
              <a:ahLst/>
              <a:cxnLst/>
              <a:rect l="l" t="t" r="r" b="b"/>
              <a:pathLst>
                <a:path w="2752090" h="389889">
                  <a:moveTo>
                    <a:pt x="2724741" y="373533"/>
                  </a:moveTo>
                  <a:lnTo>
                    <a:pt x="2726588" y="389839"/>
                  </a:lnTo>
                  <a:lnTo>
                    <a:pt x="2751823" y="386994"/>
                  </a:lnTo>
                  <a:lnTo>
                    <a:pt x="2750454" y="374840"/>
                  </a:lnTo>
                  <a:lnTo>
                    <a:pt x="2725178" y="374840"/>
                  </a:lnTo>
                  <a:lnTo>
                    <a:pt x="2724741" y="373533"/>
                  </a:lnTo>
                  <a:close/>
                </a:path>
                <a:path w="2752090" h="389889">
                  <a:moveTo>
                    <a:pt x="2724594" y="372237"/>
                  </a:moveTo>
                  <a:lnTo>
                    <a:pt x="2724741" y="373533"/>
                  </a:lnTo>
                  <a:lnTo>
                    <a:pt x="2725178" y="374840"/>
                  </a:lnTo>
                  <a:lnTo>
                    <a:pt x="2724594" y="372237"/>
                  </a:lnTo>
                  <a:close/>
                </a:path>
                <a:path w="2752090" h="389889">
                  <a:moveTo>
                    <a:pt x="2750161" y="372237"/>
                  </a:moveTo>
                  <a:lnTo>
                    <a:pt x="2724594" y="372237"/>
                  </a:lnTo>
                  <a:lnTo>
                    <a:pt x="2725178" y="374840"/>
                  </a:lnTo>
                  <a:lnTo>
                    <a:pt x="2750454" y="374840"/>
                  </a:lnTo>
                  <a:lnTo>
                    <a:pt x="2750161" y="372237"/>
                  </a:lnTo>
                  <a:close/>
                </a:path>
                <a:path w="2752090" h="389889">
                  <a:moveTo>
                    <a:pt x="2719660" y="358344"/>
                  </a:moveTo>
                  <a:lnTo>
                    <a:pt x="2724741" y="373533"/>
                  </a:lnTo>
                  <a:lnTo>
                    <a:pt x="2724594" y="372237"/>
                  </a:lnTo>
                  <a:lnTo>
                    <a:pt x="2750161" y="372237"/>
                  </a:lnTo>
                  <a:lnTo>
                    <a:pt x="2749740" y="368503"/>
                  </a:lnTo>
                  <a:lnTo>
                    <a:pt x="2749550" y="367639"/>
                  </a:lnTo>
                  <a:lnTo>
                    <a:pt x="2746786" y="359371"/>
                  </a:lnTo>
                  <a:lnTo>
                    <a:pt x="2720225" y="359371"/>
                  </a:lnTo>
                  <a:lnTo>
                    <a:pt x="2719660" y="358344"/>
                  </a:lnTo>
                  <a:close/>
                </a:path>
                <a:path w="2752090" h="389889">
                  <a:moveTo>
                    <a:pt x="2719298" y="357263"/>
                  </a:moveTo>
                  <a:lnTo>
                    <a:pt x="2719660" y="358344"/>
                  </a:lnTo>
                  <a:lnTo>
                    <a:pt x="2720225" y="359371"/>
                  </a:lnTo>
                  <a:lnTo>
                    <a:pt x="2719298" y="357263"/>
                  </a:lnTo>
                  <a:close/>
                </a:path>
                <a:path w="2752090" h="389889">
                  <a:moveTo>
                    <a:pt x="2746082" y="357263"/>
                  </a:moveTo>
                  <a:lnTo>
                    <a:pt x="2719298" y="357263"/>
                  </a:lnTo>
                  <a:lnTo>
                    <a:pt x="2720225" y="359371"/>
                  </a:lnTo>
                  <a:lnTo>
                    <a:pt x="2746786" y="359371"/>
                  </a:lnTo>
                  <a:lnTo>
                    <a:pt x="2746082" y="357263"/>
                  </a:lnTo>
                  <a:close/>
                </a:path>
                <a:path w="2752090" h="389889">
                  <a:moveTo>
                    <a:pt x="2711058" y="342716"/>
                  </a:moveTo>
                  <a:lnTo>
                    <a:pt x="2719660" y="358344"/>
                  </a:lnTo>
                  <a:lnTo>
                    <a:pt x="2719298" y="357263"/>
                  </a:lnTo>
                  <a:lnTo>
                    <a:pt x="2746082" y="357263"/>
                  </a:lnTo>
                  <a:lnTo>
                    <a:pt x="2743149" y="348488"/>
                  </a:lnTo>
                  <a:lnTo>
                    <a:pt x="2742844" y="347789"/>
                  </a:lnTo>
                  <a:lnTo>
                    <a:pt x="2740451" y="343446"/>
                  </a:lnTo>
                  <a:lnTo>
                    <a:pt x="2711615" y="343446"/>
                  </a:lnTo>
                  <a:lnTo>
                    <a:pt x="2711058" y="342716"/>
                  </a:lnTo>
                  <a:close/>
                </a:path>
                <a:path w="2752090" h="389889">
                  <a:moveTo>
                    <a:pt x="2710586" y="341858"/>
                  </a:moveTo>
                  <a:lnTo>
                    <a:pt x="2711058" y="342716"/>
                  </a:lnTo>
                  <a:lnTo>
                    <a:pt x="2711615" y="343446"/>
                  </a:lnTo>
                  <a:lnTo>
                    <a:pt x="2710586" y="341858"/>
                  </a:lnTo>
                  <a:close/>
                </a:path>
                <a:path w="2752090" h="389889">
                  <a:moveTo>
                    <a:pt x="2739577" y="341858"/>
                  </a:moveTo>
                  <a:lnTo>
                    <a:pt x="2710586" y="341858"/>
                  </a:lnTo>
                  <a:lnTo>
                    <a:pt x="2711615" y="343446"/>
                  </a:lnTo>
                  <a:lnTo>
                    <a:pt x="2740451" y="343446"/>
                  </a:lnTo>
                  <a:lnTo>
                    <a:pt x="2739577" y="341858"/>
                  </a:lnTo>
                  <a:close/>
                </a:path>
                <a:path w="2752090" h="389889">
                  <a:moveTo>
                    <a:pt x="1811824" y="25400"/>
                  </a:moveTo>
                  <a:lnTo>
                    <a:pt x="1369390" y="25400"/>
                  </a:lnTo>
                  <a:lnTo>
                    <a:pt x="1497202" y="27533"/>
                  </a:lnTo>
                  <a:lnTo>
                    <a:pt x="1624037" y="33794"/>
                  </a:lnTo>
                  <a:lnTo>
                    <a:pt x="1748866" y="43891"/>
                  </a:lnTo>
                  <a:lnTo>
                    <a:pt x="1870786" y="57569"/>
                  </a:lnTo>
                  <a:lnTo>
                    <a:pt x="1930260" y="65659"/>
                  </a:lnTo>
                  <a:lnTo>
                    <a:pt x="1988591" y="74523"/>
                  </a:lnTo>
                  <a:lnTo>
                    <a:pt x="2045665" y="84150"/>
                  </a:lnTo>
                  <a:lnTo>
                    <a:pt x="2101354" y="94487"/>
                  </a:lnTo>
                  <a:lnTo>
                    <a:pt x="2155532" y="105511"/>
                  </a:lnTo>
                  <a:lnTo>
                    <a:pt x="2208072" y="117182"/>
                  </a:lnTo>
                  <a:lnTo>
                    <a:pt x="2258847" y="129463"/>
                  </a:lnTo>
                  <a:lnTo>
                    <a:pt x="2307716" y="142316"/>
                  </a:lnTo>
                  <a:lnTo>
                    <a:pt x="2354554" y="155714"/>
                  </a:lnTo>
                  <a:lnTo>
                    <a:pt x="2399245" y="169608"/>
                  </a:lnTo>
                  <a:lnTo>
                    <a:pt x="2441663" y="183972"/>
                  </a:lnTo>
                  <a:lnTo>
                    <a:pt x="2481643" y="198755"/>
                  </a:lnTo>
                  <a:lnTo>
                    <a:pt x="2519083" y="213918"/>
                  </a:lnTo>
                  <a:lnTo>
                    <a:pt x="2585783" y="245198"/>
                  </a:lnTo>
                  <a:lnTo>
                    <a:pt x="2640647" y="277406"/>
                  </a:lnTo>
                  <a:lnTo>
                    <a:pt x="2682557" y="309930"/>
                  </a:lnTo>
                  <a:lnTo>
                    <a:pt x="2711058" y="342716"/>
                  </a:lnTo>
                  <a:lnTo>
                    <a:pt x="2710586" y="341858"/>
                  </a:lnTo>
                  <a:lnTo>
                    <a:pt x="2739577" y="341858"/>
                  </a:lnTo>
                  <a:lnTo>
                    <a:pt x="2732532" y="329069"/>
                  </a:lnTo>
                  <a:lnTo>
                    <a:pt x="2700769" y="292227"/>
                  </a:lnTo>
                  <a:lnTo>
                    <a:pt x="2655493" y="256794"/>
                  </a:lnTo>
                  <a:lnTo>
                    <a:pt x="2598089" y="222973"/>
                  </a:lnTo>
                  <a:lnTo>
                    <a:pt x="2529433" y="190715"/>
                  </a:lnTo>
                  <a:lnTo>
                    <a:pt x="2491193" y="175209"/>
                  </a:lnTo>
                  <a:lnTo>
                    <a:pt x="2450465" y="160147"/>
                  </a:lnTo>
                  <a:lnTo>
                    <a:pt x="2407399" y="145554"/>
                  </a:lnTo>
                  <a:lnTo>
                    <a:pt x="2362098" y="131457"/>
                  </a:lnTo>
                  <a:lnTo>
                    <a:pt x="2314702" y="117894"/>
                  </a:lnTo>
                  <a:lnTo>
                    <a:pt x="2265299" y="104902"/>
                  </a:lnTo>
                  <a:lnTo>
                    <a:pt x="2214041" y="92494"/>
                  </a:lnTo>
                  <a:lnTo>
                    <a:pt x="2161044" y="80721"/>
                  </a:lnTo>
                  <a:lnTo>
                    <a:pt x="2106422" y="69596"/>
                  </a:lnTo>
                  <a:lnTo>
                    <a:pt x="2050300" y="59169"/>
                  </a:lnTo>
                  <a:lnTo>
                    <a:pt x="1992820" y="49479"/>
                  </a:lnTo>
                  <a:lnTo>
                    <a:pt x="1934083" y="40538"/>
                  </a:lnTo>
                  <a:lnTo>
                    <a:pt x="1874215" y="32397"/>
                  </a:lnTo>
                  <a:lnTo>
                    <a:pt x="1811824" y="25400"/>
                  </a:lnTo>
                  <a:close/>
                </a:path>
                <a:path w="2752090" h="389889">
                  <a:moveTo>
                    <a:pt x="24409" y="159677"/>
                  </a:moveTo>
                  <a:lnTo>
                    <a:pt x="0" y="241300"/>
                  </a:lnTo>
                  <a:lnTo>
                    <a:pt x="79946" y="211848"/>
                  </a:lnTo>
                  <a:lnTo>
                    <a:pt x="73038" y="205359"/>
                  </a:lnTo>
                  <a:lnTo>
                    <a:pt x="50850" y="205359"/>
                  </a:lnTo>
                  <a:lnTo>
                    <a:pt x="36106" y="184670"/>
                  </a:lnTo>
                  <a:lnTo>
                    <a:pt x="44585" y="178630"/>
                  </a:lnTo>
                  <a:lnTo>
                    <a:pt x="24409" y="159677"/>
                  </a:lnTo>
                  <a:close/>
                </a:path>
                <a:path w="2752090" h="389889">
                  <a:moveTo>
                    <a:pt x="44585" y="178630"/>
                  </a:moveTo>
                  <a:lnTo>
                    <a:pt x="36106" y="184670"/>
                  </a:lnTo>
                  <a:lnTo>
                    <a:pt x="50850" y="205359"/>
                  </a:lnTo>
                  <a:lnTo>
                    <a:pt x="63470" y="196370"/>
                  </a:lnTo>
                  <a:lnTo>
                    <a:pt x="44585" y="178630"/>
                  </a:lnTo>
                  <a:close/>
                </a:path>
                <a:path w="2752090" h="389889">
                  <a:moveTo>
                    <a:pt x="63470" y="196370"/>
                  </a:moveTo>
                  <a:lnTo>
                    <a:pt x="50850" y="205359"/>
                  </a:lnTo>
                  <a:lnTo>
                    <a:pt x="73038" y="205359"/>
                  </a:lnTo>
                  <a:lnTo>
                    <a:pt x="63470" y="196370"/>
                  </a:lnTo>
                  <a:close/>
                </a:path>
                <a:path w="2752090" h="389889">
                  <a:moveTo>
                    <a:pt x="1369809" y="0"/>
                  </a:moveTo>
                  <a:lnTo>
                    <a:pt x="1241234" y="1308"/>
                  </a:lnTo>
                  <a:lnTo>
                    <a:pt x="1113751" y="5130"/>
                  </a:lnTo>
                  <a:lnTo>
                    <a:pt x="988288" y="11315"/>
                  </a:lnTo>
                  <a:lnTo>
                    <a:pt x="865835" y="19672"/>
                  </a:lnTo>
                  <a:lnTo>
                    <a:pt x="747331" y="30048"/>
                  </a:lnTo>
                  <a:lnTo>
                    <a:pt x="689914" y="35941"/>
                  </a:lnTo>
                  <a:lnTo>
                    <a:pt x="633882" y="42265"/>
                  </a:lnTo>
                  <a:lnTo>
                    <a:pt x="579348" y="49022"/>
                  </a:lnTo>
                  <a:lnTo>
                    <a:pt x="526440" y="56172"/>
                  </a:lnTo>
                  <a:lnTo>
                    <a:pt x="475284" y="63703"/>
                  </a:lnTo>
                  <a:lnTo>
                    <a:pt x="425996" y="71589"/>
                  </a:lnTo>
                  <a:lnTo>
                    <a:pt x="378701" y="79819"/>
                  </a:lnTo>
                  <a:lnTo>
                    <a:pt x="333514" y="88366"/>
                  </a:lnTo>
                  <a:lnTo>
                    <a:pt x="290575" y="97218"/>
                  </a:lnTo>
                  <a:lnTo>
                    <a:pt x="249999" y="106349"/>
                  </a:lnTo>
                  <a:lnTo>
                    <a:pt x="211899" y="115735"/>
                  </a:lnTo>
                  <a:lnTo>
                    <a:pt x="143611" y="135242"/>
                  </a:lnTo>
                  <a:lnTo>
                    <a:pt x="86613" y="155613"/>
                  </a:lnTo>
                  <a:lnTo>
                    <a:pt x="44585" y="178630"/>
                  </a:lnTo>
                  <a:lnTo>
                    <a:pt x="63470" y="196370"/>
                  </a:lnTo>
                  <a:lnTo>
                    <a:pt x="73281" y="189382"/>
                  </a:lnTo>
                  <a:lnTo>
                    <a:pt x="72809" y="189382"/>
                  </a:lnTo>
                  <a:lnTo>
                    <a:pt x="75082" y="188099"/>
                  </a:lnTo>
                  <a:lnTo>
                    <a:pt x="75730" y="188099"/>
                  </a:lnTo>
                  <a:lnTo>
                    <a:pt x="95656" y="179349"/>
                  </a:lnTo>
                  <a:lnTo>
                    <a:pt x="121754" y="169392"/>
                  </a:lnTo>
                  <a:lnTo>
                    <a:pt x="183057" y="149885"/>
                  </a:lnTo>
                  <a:lnTo>
                    <a:pt x="255574" y="131127"/>
                  </a:lnTo>
                  <a:lnTo>
                    <a:pt x="295706" y="122097"/>
                  </a:lnTo>
                  <a:lnTo>
                    <a:pt x="338239" y="113322"/>
                  </a:lnTo>
                  <a:lnTo>
                    <a:pt x="383044" y="104851"/>
                  </a:lnTo>
                  <a:lnTo>
                    <a:pt x="430009" y="96672"/>
                  </a:lnTo>
                  <a:lnTo>
                    <a:pt x="478980" y="88836"/>
                  </a:lnTo>
                  <a:lnTo>
                    <a:pt x="529844" y="81343"/>
                  </a:lnTo>
                  <a:lnTo>
                    <a:pt x="582472" y="74231"/>
                  </a:lnTo>
                  <a:lnTo>
                    <a:pt x="636739" y="67513"/>
                  </a:lnTo>
                  <a:lnTo>
                    <a:pt x="692505" y="61201"/>
                  </a:lnTo>
                  <a:lnTo>
                    <a:pt x="808075" y="49936"/>
                  </a:lnTo>
                  <a:lnTo>
                    <a:pt x="867562" y="45008"/>
                  </a:lnTo>
                  <a:lnTo>
                    <a:pt x="989533" y="36677"/>
                  </a:lnTo>
                  <a:lnTo>
                    <a:pt x="1114513" y="30530"/>
                  </a:lnTo>
                  <a:lnTo>
                    <a:pt x="1241501" y="26708"/>
                  </a:lnTo>
                  <a:lnTo>
                    <a:pt x="1369390" y="25400"/>
                  </a:lnTo>
                  <a:lnTo>
                    <a:pt x="1811824" y="25400"/>
                  </a:lnTo>
                  <a:lnTo>
                    <a:pt x="1751698" y="18656"/>
                  </a:lnTo>
                  <a:lnTo>
                    <a:pt x="1626095" y="8470"/>
                  </a:lnTo>
                  <a:lnTo>
                    <a:pt x="1498460" y="2171"/>
                  </a:lnTo>
                  <a:lnTo>
                    <a:pt x="1369809" y="0"/>
                  </a:lnTo>
                  <a:close/>
                </a:path>
                <a:path w="2752090" h="389889">
                  <a:moveTo>
                    <a:pt x="75082" y="188099"/>
                  </a:moveTo>
                  <a:lnTo>
                    <a:pt x="72809" y="189382"/>
                  </a:lnTo>
                  <a:lnTo>
                    <a:pt x="74041" y="188841"/>
                  </a:lnTo>
                  <a:lnTo>
                    <a:pt x="75082" y="188099"/>
                  </a:lnTo>
                  <a:close/>
                </a:path>
                <a:path w="2752090" h="389889">
                  <a:moveTo>
                    <a:pt x="74041" y="188841"/>
                  </a:moveTo>
                  <a:lnTo>
                    <a:pt x="72809" y="189382"/>
                  </a:lnTo>
                  <a:lnTo>
                    <a:pt x="73281" y="189382"/>
                  </a:lnTo>
                  <a:lnTo>
                    <a:pt x="74041" y="188841"/>
                  </a:lnTo>
                  <a:close/>
                </a:path>
                <a:path w="2752090" h="389889">
                  <a:moveTo>
                    <a:pt x="75730" y="188099"/>
                  </a:moveTo>
                  <a:lnTo>
                    <a:pt x="75082" y="188099"/>
                  </a:lnTo>
                  <a:lnTo>
                    <a:pt x="74041" y="188841"/>
                  </a:lnTo>
                  <a:lnTo>
                    <a:pt x="75730" y="188099"/>
                  </a:lnTo>
                  <a:close/>
                </a:path>
              </a:pathLst>
            </a:custGeom>
            <a:solidFill>
              <a:srgbClr val="31859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032231" y="5715338"/>
            <a:ext cx="4937760" cy="724900"/>
          </a:xfrm>
          <a:prstGeom prst="rect">
            <a:avLst/>
          </a:prstGeom>
        </p:spPr>
        <p:txBody>
          <a:bodyPr vert="horz" wrap="square" lIns="0" tIns="3387" rIns="0" bIns="0" rtlCol="0">
            <a:spAutoFit/>
          </a:bodyPr>
          <a:lstStyle/>
          <a:p>
            <a:pPr marL="16933" marR="6773">
              <a:lnSpc>
                <a:spcPts val="2947"/>
              </a:lnSpc>
              <a:spcBef>
                <a:spcPts val="27"/>
              </a:spcBef>
            </a:pPr>
            <a:r>
              <a:rPr sz="2400" spc="-13" dirty="0">
                <a:solidFill>
                  <a:srgbClr val="215968"/>
                </a:solidFill>
                <a:latin typeface="Trebuchet MS"/>
                <a:cs typeface="Trebuchet MS"/>
              </a:rPr>
              <a:t>3x3 receptive </a:t>
            </a:r>
            <a:r>
              <a:rPr sz="2400" spc="-60" dirty="0">
                <a:solidFill>
                  <a:srgbClr val="215968"/>
                </a:solidFill>
                <a:latin typeface="Trebuchet MS"/>
                <a:cs typeface="Trebuchet MS"/>
              </a:rPr>
              <a:t>field </a:t>
            </a:r>
            <a:r>
              <a:rPr sz="2400" spc="-213" dirty="0">
                <a:solidFill>
                  <a:srgbClr val="215968"/>
                </a:solidFill>
                <a:latin typeface="Trebuchet MS"/>
                <a:cs typeface="Trebuchet MS"/>
              </a:rPr>
              <a:t>= </a:t>
            </a:r>
            <a:r>
              <a:rPr sz="2400" spc="-327" dirty="0">
                <a:solidFill>
                  <a:srgbClr val="215968"/>
                </a:solidFill>
                <a:latin typeface="Trebuchet MS"/>
                <a:cs typeface="Trebuchet MS"/>
              </a:rPr>
              <a:t>1 </a:t>
            </a:r>
            <a:r>
              <a:rPr sz="2400" spc="-7" dirty="0">
                <a:solidFill>
                  <a:srgbClr val="215968"/>
                </a:solidFill>
                <a:latin typeface="Trebuchet MS"/>
                <a:cs typeface="Trebuchet MS"/>
              </a:rPr>
              <a:t>output </a:t>
            </a:r>
            <a:r>
              <a:rPr sz="2400" spc="-40" dirty="0">
                <a:solidFill>
                  <a:srgbClr val="215968"/>
                </a:solidFill>
                <a:latin typeface="Trebuchet MS"/>
                <a:cs typeface="Trebuchet MS"/>
              </a:rPr>
              <a:t>pixel</a:t>
            </a:r>
            <a:r>
              <a:rPr sz="2400" spc="-160" dirty="0">
                <a:solidFill>
                  <a:srgbClr val="215968"/>
                </a:solidFill>
                <a:latin typeface="Trebuchet MS"/>
                <a:cs typeface="Trebuchet MS"/>
              </a:rPr>
              <a:t> </a:t>
            </a:r>
            <a:r>
              <a:rPr sz="2400" spc="-27" dirty="0">
                <a:solidFill>
                  <a:srgbClr val="215968"/>
                </a:solidFill>
                <a:latin typeface="Trebuchet MS"/>
                <a:cs typeface="Trebuchet MS"/>
              </a:rPr>
              <a:t>is  </a:t>
            </a:r>
            <a:r>
              <a:rPr sz="2400" spc="53" dirty="0">
                <a:solidFill>
                  <a:srgbClr val="215968"/>
                </a:solidFill>
                <a:latin typeface="Trebuchet MS"/>
                <a:cs typeface="Trebuchet MS"/>
              </a:rPr>
              <a:t>connected </a:t>
            </a:r>
            <a:r>
              <a:rPr sz="2400" spc="-53" dirty="0">
                <a:solidFill>
                  <a:srgbClr val="215968"/>
                </a:solidFill>
                <a:latin typeface="Trebuchet MS"/>
                <a:cs typeface="Trebuchet MS"/>
              </a:rPr>
              <a:t>to </a:t>
            </a:r>
            <a:r>
              <a:rPr sz="2400" spc="133" dirty="0">
                <a:solidFill>
                  <a:srgbClr val="215968"/>
                </a:solidFill>
                <a:latin typeface="Trebuchet MS"/>
                <a:cs typeface="Trebuchet MS"/>
              </a:rPr>
              <a:t>9</a:t>
            </a:r>
            <a:r>
              <a:rPr sz="2400" spc="-413" dirty="0">
                <a:solidFill>
                  <a:srgbClr val="215968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215968"/>
                </a:solidFill>
                <a:latin typeface="Trebuchet MS"/>
                <a:cs typeface="Trebuchet MS"/>
              </a:rPr>
              <a:t>input </a:t>
            </a:r>
            <a:r>
              <a:rPr sz="2400" spc="-7" dirty="0">
                <a:solidFill>
                  <a:srgbClr val="215968"/>
                </a:solidFill>
                <a:latin typeface="Trebuchet MS"/>
                <a:cs typeface="Trebuchet MS"/>
              </a:rPr>
              <a:t>pixels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2122" y="5926667"/>
            <a:ext cx="3064933" cy="349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26789">
              <a:lnSpc>
                <a:spcPts val="2867"/>
              </a:lnSpc>
            </a:pPr>
            <a:r>
              <a:rPr sz="2400" dirty="0">
                <a:latin typeface="Trebuchet MS"/>
                <a:cs typeface="Trebuchet MS"/>
              </a:rPr>
              <a:t>7x7</a:t>
            </a:r>
            <a:r>
              <a:rPr sz="2400" spc="-133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input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187854" y="6542023"/>
            <a:ext cx="32258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9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83</a:t>
            </a:fld>
            <a:endParaRPr sz="1467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7883" y="327387"/>
            <a:ext cx="4577080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33" dirty="0"/>
              <a:t>Receptive</a:t>
            </a:r>
            <a:r>
              <a:rPr spc="-280" dirty="0"/>
              <a:t> </a:t>
            </a:r>
            <a:r>
              <a:rPr spc="80" dirty="0"/>
              <a:t>Field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49486" y="2450252"/>
            <a:ext cx="3339253" cy="3447627"/>
            <a:chOff x="637114" y="1837689"/>
            <a:chExt cx="2504440" cy="2585720"/>
          </a:xfrm>
        </p:grpSpPr>
        <p:sp>
          <p:nvSpPr>
            <p:cNvPr id="4" name="object 4"/>
            <p:cNvSpPr/>
            <p:nvPr/>
          </p:nvSpPr>
          <p:spPr>
            <a:xfrm>
              <a:off x="649808" y="1850389"/>
              <a:ext cx="1062355" cy="1097280"/>
            </a:xfrm>
            <a:custGeom>
              <a:avLst/>
              <a:gdLst/>
              <a:ahLst/>
              <a:cxnLst/>
              <a:rect l="l" t="t" r="r" b="b"/>
              <a:pathLst>
                <a:path w="1062355" h="1097280">
                  <a:moveTo>
                    <a:pt x="708152" y="0"/>
                  </a:moveTo>
                  <a:lnTo>
                    <a:pt x="354076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0" y="731520"/>
                  </a:lnTo>
                  <a:lnTo>
                    <a:pt x="0" y="1097280"/>
                  </a:lnTo>
                  <a:lnTo>
                    <a:pt x="354076" y="1097280"/>
                  </a:lnTo>
                  <a:lnTo>
                    <a:pt x="708152" y="1097280"/>
                  </a:lnTo>
                  <a:lnTo>
                    <a:pt x="708152" y="731520"/>
                  </a:lnTo>
                  <a:lnTo>
                    <a:pt x="708152" y="365760"/>
                  </a:lnTo>
                  <a:lnTo>
                    <a:pt x="708152" y="0"/>
                  </a:lnTo>
                  <a:close/>
                </a:path>
                <a:path w="1062355" h="1097280">
                  <a:moveTo>
                    <a:pt x="1062240" y="0"/>
                  </a:moveTo>
                  <a:lnTo>
                    <a:pt x="708164" y="0"/>
                  </a:lnTo>
                  <a:lnTo>
                    <a:pt x="708164" y="365760"/>
                  </a:lnTo>
                  <a:lnTo>
                    <a:pt x="708164" y="731520"/>
                  </a:lnTo>
                  <a:lnTo>
                    <a:pt x="1062240" y="731520"/>
                  </a:lnTo>
                  <a:lnTo>
                    <a:pt x="1062240" y="365760"/>
                  </a:lnTo>
                  <a:lnTo>
                    <a:pt x="1062240" y="0"/>
                  </a:lnTo>
                  <a:close/>
                </a:path>
              </a:pathLst>
            </a:custGeom>
            <a:solidFill>
              <a:srgbClr val="31859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357972" y="2581909"/>
              <a:ext cx="1062355" cy="1097280"/>
            </a:xfrm>
            <a:custGeom>
              <a:avLst/>
              <a:gdLst/>
              <a:ahLst/>
              <a:cxnLst/>
              <a:rect l="l" t="t" r="r" b="b"/>
              <a:pathLst>
                <a:path w="1062355" h="1097279">
                  <a:moveTo>
                    <a:pt x="1062228" y="0"/>
                  </a:moveTo>
                  <a:lnTo>
                    <a:pt x="708152" y="0"/>
                  </a:lnTo>
                  <a:lnTo>
                    <a:pt x="354076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0" y="731520"/>
                  </a:lnTo>
                  <a:lnTo>
                    <a:pt x="0" y="1097280"/>
                  </a:lnTo>
                  <a:lnTo>
                    <a:pt x="354076" y="1097280"/>
                  </a:lnTo>
                  <a:lnTo>
                    <a:pt x="708152" y="1097280"/>
                  </a:lnTo>
                  <a:lnTo>
                    <a:pt x="1062228" y="1097280"/>
                  </a:lnTo>
                  <a:lnTo>
                    <a:pt x="1062228" y="731520"/>
                  </a:lnTo>
                  <a:lnTo>
                    <a:pt x="1062228" y="365760"/>
                  </a:lnTo>
                  <a:lnTo>
                    <a:pt x="106222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643464" y="1844039"/>
              <a:ext cx="2491740" cy="2573020"/>
            </a:xfrm>
            <a:custGeom>
              <a:avLst/>
              <a:gdLst/>
              <a:ahLst/>
              <a:cxnLst/>
              <a:rect l="l" t="t" r="r" b="b"/>
              <a:pathLst>
                <a:path w="2491740" h="2573020">
                  <a:moveTo>
                    <a:pt x="360429" y="0"/>
                  </a:moveTo>
                  <a:lnTo>
                    <a:pt x="360429" y="2573021"/>
                  </a:lnTo>
                </a:path>
                <a:path w="2491740" h="2573020">
                  <a:moveTo>
                    <a:pt x="714508" y="0"/>
                  </a:moveTo>
                  <a:lnTo>
                    <a:pt x="714508" y="2573021"/>
                  </a:lnTo>
                </a:path>
                <a:path w="2491740" h="2573020">
                  <a:moveTo>
                    <a:pt x="1068590" y="0"/>
                  </a:moveTo>
                  <a:lnTo>
                    <a:pt x="1068590" y="2573021"/>
                  </a:lnTo>
                </a:path>
                <a:path w="2491740" h="2573020">
                  <a:moveTo>
                    <a:pt x="1422670" y="0"/>
                  </a:moveTo>
                  <a:lnTo>
                    <a:pt x="1422670" y="2573021"/>
                  </a:lnTo>
                </a:path>
                <a:path w="2491740" h="2573020">
                  <a:moveTo>
                    <a:pt x="1776741" y="0"/>
                  </a:moveTo>
                  <a:lnTo>
                    <a:pt x="1776741" y="2573021"/>
                  </a:lnTo>
                </a:path>
                <a:path w="2491740" h="2573020">
                  <a:moveTo>
                    <a:pt x="2130821" y="0"/>
                  </a:moveTo>
                  <a:lnTo>
                    <a:pt x="2130821" y="2573021"/>
                  </a:lnTo>
                </a:path>
                <a:path w="2491740" h="2573020">
                  <a:moveTo>
                    <a:pt x="0" y="372110"/>
                  </a:moveTo>
                  <a:lnTo>
                    <a:pt x="2491251" y="372110"/>
                  </a:lnTo>
                </a:path>
                <a:path w="2491740" h="2573020">
                  <a:moveTo>
                    <a:pt x="0" y="737870"/>
                  </a:moveTo>
                  <a:lnTo>
                    <a:pt x="2491251" y="737870"/>
                  </a:lnTo>
                </a:path>
                <a:path w="2491740" h="2573020">
                  <a:moveTo>
                    <a:pt x="0" y="1103630"/>
                  </a:moveTo>
                  <a:lnTo>
                    <a:pt x="2491251" y="1103630"/>
                  </a:lnTo>
                </a:path>
                <a:path w="2491740" h="2573020">
                  <a:moveTo>
                    <a:pt x="0" y="1469390"/>
                  </a:moveTo>
                  <a:lnTo>
                    <a:pt x="2491251" y="1469390"/>
                  </a:lnTo>
                </a:path>
                <a:path w="2491740" h="2573020">
                  <a:moveTo>
                    <a:pt x="0" y="1835151"/>
                  </a:moveTo>
                  <a:lnTo>
                    <a:pt x="2491251" y="1835151"/>
                  </a:lnTo>
                </a:path>
                <a:path w="2491740" h="2573020">
                  <a:moveTo>
                    <a:pt x="0" y="2200911"/>
                  </a:moveTo>
                  <a:lnTo>
                    <a:pt x="2491251" y="2200911"/>
                  </a:lnTo>
                </a:path>
                <a:path w="2491740" h="2573020">
                  <a:moveTo>
                    <a:pt x="6350" y="0"/>
                  </a:moveTo>
                  <a:lnTo>
                    <a:pt x="6350" y="2573021"/>
                  </a:lnTo>
                </a:path>
                <a:path w="2491740" h="2573020">
                  <a:moveTo>
                    <a:pt x="2484901" y="0"/>
                  </a:moveTo>
                  <a:lnTo>
                    <a:pt x="2484901" y="2573021"/>
                  </a:lnTo>
                </a:path>
                <a:path w="2491740" h="2573020">
                  <a:moveTo>
                    <a:pt x="0" y="6350"/>
                  </a:moveTo>
                  <a:lnTo>
                    <a:pt x="2491251" y="6350"/>
                  </a:lnTo>
                </a:path>
                <a:path w="2491740" h="2573020">
                  <a:moveTo>
                    <a:pt x="0" y="2566671"/>
                  </a:moveTo>
                  <a:lnTo>
                    <a:pt x="2491251" y="256667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73380" y="1788592"/>
            <a:ext cx="15223067" cy="1173825"/>
          </a:xfrm>
          <a:prstGeom prst="rect">
            <a:avLst/>
          </a:prstGeom>
        </p:spPr>
        <p:txBody>
          <a:bodyPr vert="horz" wrap="square" lIns="0" tIns="16933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74121" marR="6773" indent="-457189">
              <a:spcBef>
                <a:spcPts val="133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pc="-27" dirty="0"/>
              <a:t>Spatial </a:t>
            </a:r>
            <a:r>
              <a:rPr spc="-60" dirty="0"/>
              <a:t>extent </a:t>
            </a:r>
            <a:r>
              <a:rPr spc="-20" dirty="0"/>
              <a:t>of </a:t>
            </a:r>
            <a:r>
              <a:rPr spc="-40" dirty="0"/>
              <a:t>the </a:t>
            </a:r>
            <a:r>
              <a:rPr spc="-20" dirty="0"/>
              <a:t>connectivity of </a:t>
            </a:r>
            <a:r>
              <a:rPr spc="13" dirty="0"/>
              <a:t>a</a:t>
            </a:r>
            <a:r>
              <a:rPr spc="-733" dirty="0"/>
              <a:t> </a:t>
            </a:r>
            <a:r>
              <a:rPr spc="7" dirty="0"/>
              <a:t>convolutional  </a:t>
            </a:r>
            <a:r>
              <a:rPr spc="-173" dirty="0"/>
              <a:t>filter</a:t>
            </a:r>
          </a:p>
          <a:p>
            <a:pPr marR="201502" algn="r">
              <a:spcBef>
                <a:spcPts val="3267"/>
              </a:spcBef>
            </a:pPr>
            <a:r>
              <a:rPr sz="2400" spc="-13" dirty="0"/>
              <a:t>3x3</a:t>
            </a:r>
            <a:r>
              <a:rPr sz="2400" spc="-220" dirty="0"/>
              <a:t> </a:t>
            </a:r>
            <a:r>
              <a:rPr sz="2400" spc="-7" dirty="0"/>
              <a:t>output</a:t>
            </a:r>
            <a:endParaRPr sz="240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327710" y="3377099"/>
          <a:ext cx="1567179" cy="1483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2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752254" y="2902372"/>
          <a:ext cx="2501051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9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95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2653792" y="1979167"/>
            <a:ext cx="3881120" cy="629920"/>
            <a:chOff x="1990344" y="1484375"/>
            <a:chExt cx="2910840" cy="472440"/>
          </a:xfrm>
        </p:grpSpPr>
        <p:sp>
          <p:nvSpPr>
            <p:cNvPr id="11" name="object 11"/>
            <p:cNvSpPr/>
            <p:nvPr/>
          </p:nvSpPr>
          <p:spPr>
            <a:xfrm>
              <a:off x="1990344" y="1484375"/>
              <a:ext cx="2910839" cy="4724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108111" y="1506181"/>
              <a:ext cx="2752090" cy="389890"/>
            </a:xfrm>
            <a:custGeom>
              <a:avLst/>
              <a:gdLst/>
              <a:ahLst/>
              <a:cxnLst/>
              <a:rect l="l" t="t" r="r" b="b"/>
              <a:pathLst>
                <a:path w="2752090" h="389889">
                  <a:moveTo>
                    <a:pt x="2724741" y="373533"/>
                  </a:moveTo>
                  <a:lnTo>
                    <a:pt x="2726588" y="389839"/>
                  </a:lnTo>
                  <a:lnTo>
                    <a:pt x="2751823" y="386994"/>
                  </a:lnTo>
                  <a:lnTo>
                    <a:pt x="2750454" y="374840"/>
                  </a:lnTo>
                  <a:lnTo>
                    <a:pt x="2725178" y="374840"/>
                  </a:lnTo>
                  <a:lnTo>
                    <a:pt x="2724741" y="373533"/>
                  </a:lnTo>
                  <a:close/>
                </a:path>
                <a:path w="2752090" h="389889">
                  <a:moveTo>
                    <a:pt x="2724594" y="372237"/>
                  </a:moveTo>
                  <a:lnTo>
                    <a:pt x="2724741" y="373533"/>
                  </a:lnTo>
                  <a:lnTo>
                    <a:pt x="2725178" y="374840"/>
                  </a:lnTo>
                  <a:lnTo>
                    <a:pt x="2724594" y="372237"/>
                  </a:lnTo>
                  <a:close/>
                </a:path>
                <a:path w="2752090" h="389889">
                  <a:moveTo>
                    <a:pt x="2750161" y="372237"/>
                  </a:moveTo>
                  <a:lnTo>
                    <a:pt x="2724594" y="372237"/>
                  </a:lnTo>
                  <a:lnTo>
                    <a:pt x="2725178" y="374840"/>
                  </a:lnTo>
                  <a:lnTo>
                    <a:pt x="2750454" y="374840"/>
                  </a:lnTo>
                  <a:lnTo>
                    <a:pt x="2750161" y="372237"/>
                  </a:lnTo>
                  <a:close/>
                </a:path>
                <a:path w="2752090" h="389889">
                  <a:moveTo>
                    <a:pt x="2719660" y="358344"/>
                  </a:moveTo>
                  <a:lnTo>
                    <a:pt x="2724741" y="373533"/>
                  </a:lnTo>
                  <a:lnTo>
                    <a:pt x="2724594" y="372237"/>
                  </a:lnTo>
                  <a:lnTo>
                    <a:pt x="2750161" y="372237"/>
                  </a:lnTo>
                  <a:lnTo>
                    <a:pt x="2749740" y="368503"/>
                  </a:lnTo>
                  <a:lnTo>
                    <a:pt x="2749550" y="367639"/>
                  </a:lnTo>
                  <a:lnTo>
                    <a:pt x="2746786" y="359371"/>
                  </a:lnTo>
                  <a:lnTo>
                    <a:pt x="2720225" y="359371"/>
                  </a:lnTo>
                  <a:lnTo>
                    <a:pt x="2719660" y="358344"/>
                  </a:lnTo>
                  <a:close/>
                </a:path>
                <a:path w="2752090" h="389889">
                  <a:moveTo>
                    <a:pt x="2719298" y="357263"/>
                  </a:moveTo>
                  <a:lnTo>
                    <a:pt x="2719660" y="358344"/>
                  </a:lnTo>
                  <a:lnTo>
                    <a:pt x="2720225" y="359371"/>
                  </a:lnTo>
                  <a:lnTo>
                    <a:pt x="2719298" y="357263"/>
                  </a:lnTo>
                  <a:close/>
                </a:path>
                <a:path w="2752090" h="389889">
                  <a:moveTo>
                    <a:pt x="2746082" y="357263"/>
                  </a:moveTo>
                  <a:lnTo>
                    <a:pt x="2719298" y="357263"/>
                  </a:lnTo>
                  <a:lnTo>
                    <a:pt x="2720225" y="359371"/>
                  </a:lnTo>
                  <a:lnTo>
                    <a:pt x="2746786" y="359371"/>
                  </a:lnTo>
                  <a:lnTo>
                    <a:pt x="2746082" y="357263"/>
                  </a:lnTo>
                  <a:close/>
                </a:path>
                <a:path w="2752090" h="389889">
                  <a:moveTo>
                    <a:pt x="2711058" y="342716"/>
                  </a:moveTo>
                  <a:lnTo>
                    <a:pt x="2719660" y="358344"/>
                  </a:lnTo>
                  <a:lnTo>
                    <a:pt x="2719298" y="357263"/>
                  </a:lnTo>
                  <a:lnTo>
                    <a:pt x="2746082" y="357263"/>
                  </a:lnTo>
                  <a:lnTo>
                    <a:pt x="2743149" y="348488"/>
                  </a:lnTo>
                  <a:lnTo>
                    <a:pt x="2742844" y="347789"/>
                  </a:lnTo>
                  <a:lnTo>
                    <a:pt x="2740451" y="343446"/>
                  </a:lnTo>
                  <a:lnTo>
                    <a:pt x="2711615" y="343446"/>
                  </a:lnTo>
                  <a:lnTo>
                    <a:pt x="2711058" y="342716"/>
                  </a:lnTo>
                  <a:close/>
                </a:path>
                <a:path w="2752090" h="389889">
                  <a:moveTo>
                    <a:pt x="2710586" y="341858"/>
                  </a:moveTo>
                  <a:lnTo>
                    <a:pt x="2711058" y="342716"/>
                  </a:lnTo>
                  <a:lnTo>
                    <a:pt x="2711615" y="343446"/>
                  </a:lnTo>
                  <a:lnTo>
                    <a:pt x="2710586" y="341858"/>
                  </a:lnTo>
                  <a:close/>
                </a:path>
                <a:path w="2752090" h="389889">
                  <a:moveTo>
                    <a:pt x="2739577" y="341858"/>
                  </a:moveTo>
                  <a:lnTo>
                    <a:pt x="2710586" y="341858"/>
                  </a:lnTo>
                  <a:lnTo>
                    <a:pt x="2711615" y="343446"/>
                  </a:lnTo>
                  <a:lnTo>
                    <a:pt x="2740451" y="343446"/>
                  </a:lnTo>
                  <a:lnTo>
                    <a:pt x="2739577" y="341858"/>
                  </a:lnTo>
                  <a:close/>
                </a:path>
                <a:path w="2752090" h="389889">
                  <a:moveTo>
                    <a:pt x="1811824" y="25400"/>
                  </a:moveTo>
                  <a:lnTo>
                    <a:pt x="1369390" y="25400"/>
                  </a:lnTo>
                  <a:lnTo>
                    <a:pt x="1497202" y="27533"/>
                  </a:lnTo>
                  <a:lnTo>
                    <a:pt x="1624037" y="33794"/>
                  </a:lnTo>
                  <a:lnTo>
                    <a:pt x="1748866" y="43891"/>
                  </a:lnTo>
                  <a:lnTo>
                    <a:pt x="1870786" y="57569"/>
                  </a:lnTo>
                  <a:lnTo>
                    <a:pt x="1930260" y="65659"/>
                  </a:lnTo>
                  <a:lnTo>
                    <a:pt x="1988591" y="74523"/>
                  </a:lnTo>
                  <a:lnTo>
                    <a:pt x="2045665" y="84150"/>
                  </a:lnTo>
                  <a:lnTo>
                    <a:pt x="2101354" y="94487"/>
                  </a:lnTo>
                  <a:lnTo>
                    <a:pt x="2155532" y="105511"/>
                  </a:lnTo>
                  <a:lnTo>
                    <a:pt x="2208072" y="117182"/>
                  </a:lnTo>
                  <a:lnTo>
                    <a:pt x="2258847" y="129463"/>
                  </a:lnTo>
                  <a:lnTo>
                    <a:pt x="2307716" y="142316"/>
                  </a:lnTo>
                  <a:lnTo>
                    <a:pt x="2354554" y="155714"/>
                  </a:lnTo>
                  <a:lnTo>
                    <a:pt x="2399245" y="169608"/>
                  </a:lnTo>
                  <a:lnTo>
                    <a:pt x="2441663" y="183972"/>
                  </a:lnTo>
                  <a:lnTo>
                    <a:pt x="2481643" y="198755"/>
                  </a:lnTo>
                  <a:lnTo>
                    <a:pt x="2519083" y="213918"/>
                  </a:lnTo>
                  <a:lnTo>
                    <a:pt x="2585783" y="245198"/>
                  </a:lnTo>
                  <a:lnTo>
                    <a:pt x="2640647" y="277406"/>
                  </a:lnTo>
                  <a:lnTo>
                    <a:pt x="2682557" y="309930"/>
                  </a:lnTo>
                  <a:lnTo>
                    <a:pt x="2711058" y="342716"/>
                  </a:lnTo>
                  <a:lnTo>
                    <a:pt x="2710586" y="341858"/>
                  </a:lnTo>
                  <a:lnTo>
                    <a:pt x="2739577" y="341858"/>
                  </a:lnTo>
                  <a:lnTo>
                    <a:pt x="2732532" y="329069"/>
                  </a:lnTo>
                  <a:lnTo>
                    <a:pt x="2700769" y="292227"/>
                  </a:lnTo>
                  <a:lnTo>
                    <a:pt x="2655493" y="256794"/>
                  </a:lnTo>
                  <a:lnTo>
                    <a:pt x="2598089" y="222973"/>
                  </a:lnTo>
                  <a:lnTo>
                    <a:pt x="2529433" y="190715"/>
                  </a:lnTo>
                  <a:lnTo>
                    <a:pt x="2491193" y="175209"/>
                  </a:lnTo>
                  <a:lnTo>
                    <a:pt x="2450465" y="160147"/>
                  </a:lnTo>
                  <a:lnTo>
                    <a:pt x="2407399" y="145554"/>
                  </a:lnTo>
                  <a:lnTo>
                    <a:pt x="2362098" y="131457"/>
                  </a:lnTo>
                  <a:lnTo>
                    <a:pt x="2314702" y="117894"/>
                  </a:lnTo>
                  <a:lnTo>
                    <a:pt x="2265299" y="104902"/>
                  </a:lnTo>
                  <a:lnTo>
                    <a:pt x="2214041" y="92494"/>
                  </a:lnTo>
                  <a:lnTo>
                    <a:pt x="2161044" y="80721"/>
                  </a:lnTo>
                  <a:lnTo>
                    <a:pt x="2106422" y="69596"/>
                  </a:lnTo>
                  <a:lnTo>
                    <a:pt x="2050300" y="59169"/>
                  </a:lnTo>
                  <a:lnTo>
                    <a:pt x="1992820" y="49479"/>
                  </a:lnTo>
                  <a:lnTo>
                    <a:pt x="1934083" y="40538"/>
                  </a:lnTo>
                  <a:lnTo>
                    <a:pt x="1874215" y="32397"/>
                  </a:lnTo>
                  <a:lnTo>
                    <a:pt x="1811824" y="25400"/>
                  </a:lnTo>
                  <a:close/>
                </a:path>
                <a:path w="2752090" h="389889">
                  <a:moveTo>
                    <a:pt x="24409" y="159677"/>
                  </a:moveTo>
                  <a:lnTo>
                    <a:pt x="0" y="241300"/>
                  </a:lnTo>
                  <a:lnTo>
                    <a:pt x="79946" y="211848"/>
                  </a:lnTo>
                  <a:lnTo>
                    <a:pt x="73038" y="205359"/>
                  </a:lnTo>
                  <a:lnTo>
                    <a:pt x="50850" y="205359"/>
                  </a:lnTo>
                  <a:lnTo>
                    <a:pt x="36106" y="184670"/>
                  </a:lnTo>
                  <a:lnTo>
                    <a:pt x="44585" y="178630"/>
                  </a:lnTo>
                  <a:lnTo>
                    <a:pt x="24409" y="159677"/>
                  </a:lnTo>
                  <a:close/>
                </a:path>
                <a:path w="2752090" h="389889">
                  <a:moveTo>
                    <a:pt x="44585" y="178630"/>
                  </a:moveTo>
                  <a:lnTo>
                    <a:pt x="36106" y="184670"/>
                  </a:lnTo>
                  <a:lnTo>
                    <a:pt x="50850" y="205359"/>
                  </a:lnTo>
                  <a:lnTo>
                    <a:pt x="63470" y="196370"/>
                  </a:lnTo>
                  <a:lnTo>
                    <a:pt x="44585" y="178630"/>
                  </a:lnTo>
                  <a:close/>
                </a:path>
                <a:path w="2752090" h="389889">
                  <a:moveTo>
                    <a:pt x="63470" y="196370"/>
                  </a:moveTo>
                  <a:lnTo>
                    <a:pt x="50850" y="205359"/>
                  </a:lnTo>
                  <a:lnTo>
                    <a:pt x="73038" y="205359"/>
                  </a:lnTo>
                  <a:lnTo>
                    <a:pt x="63470" y="196370"/>
                  </a:lnTo>
                  <a:close/>
                </a:path>
                <a:path w="2752090" h="389889">
                  <a:moveTo>
                    <a:pt x="1369809" y="0"/>
                  </a:moveTo>
                  <a:lnTo>
                    <a:pt x="1241234" y="1308"/>
                  </a:lnTo>
                  <a:lnTo>
                    <a:pt x="1113751" y="5130"/>
                  </a:lnTo>
                  <a:lnTo>
                    <a:pt x="988288" y="11315"/>
                  </a:lnTo>
                  <a:lnTo>
                    <a:pt x="865835" y="19672"/>
                  </a:lnTo>
                  <a:lnTo>
                    <a:pt x="747331" y="30048"/>
                  </a:lnTo>
                  <a:lnTo>
                    <a:pt x="689914" y="35941"/>
                  </a:lnTo>
                  <a:lnTo>
                    <a:pt x="633882" y="42265"/>
                  </a:lnTo>
                  <a:lnTo>
                    <a:pt x="579348" y="49022"/>
                  </a:lnTo>
                  <a:lnTo>
                    <a:pt x="526440" y="56172"/>
                  </a:lnTo>
                  <a:lnTo>
                    <a:pt x="475284" y="63703"/>
                  </a:lnTo>
                  <a:lnTo>
                    <a:pt x="425996" y="71589"/>
                  </a:lnTo>
                  <a:lnTo>
                    <a:pt x="378701" y="79819"/>
                  </a:lnTo>
                  <a:lnTo>
                    <a:pt x="333514" y="88366"/>
                  </a:lnTo>
                  <a:lnTo>
                    <a:pt x="290575" y="97218"/>
                  </a:lnTo>
                  <a:lnTo>
                    <a:pt x="249999" y="106349"/>
                  </a:lnTo>
                  <a:lnTo>
                    <a:pt x="211899" y="115735"/>
                  </a:lnTo>
                  <a:lnTo>
                    <a:pt x="143611" y="135242"/>
                  </a:lnTo>
                  <a:lnTo>
                    <a:pt x="86613" y="155613"/>
                  </a:lnTo>
                  <a:lnTo>
                    <a:pt x="44585" y="178630"/>
                  </a:lnTo>
                  <a:lnTo>
                    <a:pt x="63470" y="196370"/>
                  </a:lnTo>
                  <a:lnTo>
                    <a:pt x="73281" y="189382"/>
                  </a:lnTo>
                  <a:lnTo>
                    <a:pt x="72809" y="189382"/>
                  </a:lnTo>
                  <a:lnTo>
                    <a:pt x="75082" y="188099"/>
                  </a:lnTo>
                  <a:lnTo>
                    <a:pt x="75730" y="188099"/>
                  </a:lnTo>
                  <a:lnTo>
                    <a:pt x="95656" y="179349"/>
                  </a:lnTo>
                  <a:lnTo>
                    <a:pt x="121754" y="169392"/>
                  </a:lnTo>
                  <a:lnTo>
                    <a:pt x="183057" y="149885"/>
                  </a:lnTo>
                  <a:lnTo>
                    <a:pt x="255574" y="131127"/>
                  </a:lnTo>
                  <a:lnTo>
                    <a:pt x="295706" y="122097"/>
                  </a:lnTo>
                  <a:lnTo>
                    <a:pt x="338239" y="113322"/>
                  </a:lnTo>
                  <a:lnTo>
                    <a:pt x="383044" y="104851"/>
                  </a:lnTo>
                  <a:lnTo>
                    <a:pt x="430009" y="96672"/>
                  </a:lnTo>
                  <a:lnTo>
                    <a:pt x="478980" y="88836"/>
                  </a:lnTo>
                  <a:lnTo>
                    <a:pt x="529844" y="81343"/>
                  </a:lnTo>
                  <a:lnTo>
                    <a:pt x="582472" y="74231"/>
                  </a:lnTo>
                  <a:lnTo>
                    <a:pt x="636739" y="67513"/>
                  </a:lnTo>
                  <a:lnTo>
                    <a:pt x="692505" y="61201"/>
                  </a:lnTo>
                  <a:lnTo>
                    <a:pt x="808075" y="49936"/>
                  </a:lnTo>
                  <a:lnTo>
                    <a:pt x="867562" y="45008"/>
                  </a:lnTo>
                  <a:lnTo>
                    <a:pt x="989533" y="36677"/>
                  </a:lnTo>
                  <a:lnTo>
                    <a:pt x="1114513" y="30530"/>
                  </a:lnTo>
                  <a:lnTo>
                    <a:pt x="1241501" y="26708"/>
                  </a:lnTo>
                  <a:lnTo>
                    <a:pt x="1369390" y="25400"/>
                  </a:lnTo>
                  <a:lnTo>
                    <a:pt x="1811824" y="25400"/>
                  </a:lnTo>
                  <a:lnTo>
                    <a:pt x="1751698" y="18656"/>
                  </a:lnTo>
                  <a:lnTo>
                    <a:pt x="1626095" y="8470"/>
                  </a:lnTo>
                  <a:lnTo>
                    <a:pt x="1498460" y="2171"/>
                  </a:lnTo>
                  <a:lnTo>
                    <a:pt x="1369809" y="0"/>
                  </a:lnTo>
                  <a:close/>
                </a:path>
                <a:path w="2752090" h="389889">
                  <a:moveTo>
                    <a:pt x="75082" y="188099"/>
                  </a:moveTo>
                  <a:lnTo>
                    <a:pt x="72809" y="189382"/>
                  </a:lnTo>
                  <a:lnTo>
                    <a:pt x="74041" y="188841"/>
                  </a:lnTo>
                  <a:lnTo>
                    <a:pt x="75082" y="188099"/>
                  </a:lnTo>
                  <a:close/>
                </a:path>
                <a:path w="2752090" h="389889">
                  <a:moveTo>
                    <a:pt x="74041" y="188841"/>
                  </a:moveTo>
                  <a:lnTo>
                    <a:pt x="72809" y="189382"/>
                  </a:lnTo>
                  <a:lnTo>
                    <a:pt x="73281" y="189382"/>
                  </a:lnTo>
                  <a:lnTo>
                    <a:pt x="74041" y="188841"/>
                  </a:lnTo>
                  <a:close/>
                </a:path>
                <a:path w="2752090" h="389889">
                  <a:moveTo>
                    <a:pt x="75730" y="188099"/>
                  </a:moveTo>
                  <a:lnTo>
                    <a:pt x="75082" y="188099"/>
                  </a:lnTo>
                  <a:lnTo>
                    <a:pt x="74041" y="188841"/>
                  </a:lnTo>
                  <a:lnTo>
                    <a:pt x="75730" y="188099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032231" y="5715338"/>
            <a:ext cx="4937760" cy="724900"/>
          </a:xfrm>
          <a:prstGeom prst="rect">
            <a:avLst/>
          </a:prstGeom>
        </p:spPr>
        <p:txBody>
          <a:bodyPr vert="horz" wrap="square" lIns="0" tIns="3387" rIns="0" bIns="0" rtlCol="0">
            <a:spAutoFit/>
          </a:bodyPr>
          <a:lstStyle/>
          <a:p>
            <a:pPr marL="16933" marR="6773">
              <a:lnSpc>
                <a:spcPts val="2947"/>
              </a:lnSpc>
              <a:spcBef>
                <a:spcPts val="27"/>
              </a:spcBef>
            </a:pPr>
            <a:r>
              <a:rPr sz="2400" spc="-13" dirty="0">
                <a:solidFill>
                  <a:srgbClr val="215968"/>
                </a:solidFill>
                <a:latin typeface="Trebuchet MS"/>
                <a:cs typeface="Trebuchet MS"/>
              </a:rPr>
              <a:t>3x3 receptive </a:t>
            </a:r>
            <a:r>
              <a:rPr sz="2400" spc="-60" dirty="0">
                <a:solidFill>
                  <a:srgbClr val="215968"/>
                </a:solidFill>
                <a:latin typeface="Trebuchet MS"/>
                <a:cs typeface="Trebuchet MS"/>
              </a:rPr>
              <a:t>field </a:t>
            </a:r>
            <a:r>
              <a:rPr sz="2400" spc="-213" dirty="0">
                <a:solidFill>
                  <a:srgbClr val="215968"/>
                </a:solidFill>
                <a:latin typeface="Trebuchet MS"/>
                <a:cs typeface="Trebuchet MS"/>
              </a:rPr>
              <a:t>= </a:t>
            </a:r>
            <a:r>
              <a:rPr sz="2400" spc="-327" dirty="0">
                <a:solidFill>
                  <a:srgbClr val="215968"/>
                </a:solidFill>
                <a:latin typeface="Trebuchet MS"/>
                <a:cs typeface="Trebuchet MS"/>
              </a:rPr>
              <a:t>1 </a:t>
            </a:r>
            <a:r>
              <a:rPr sz="2400" spc="-7" dirty="0">
                <a:solidFill>
                  <a:srgbClr val="215968"/>
                </a:solidFill>
                <a:latin typeface="Trebuchet MS"/>
                <a:cs typeface="Trebuchet MS"/>
              </a:rPr>
              <a:t>output </a:t>
            </a:r>
            <a:r>
              <a:rPr sz="2400" spc="-40" dirty="0">
                <a:solidFill>
                  <a:srgbClr val="215968"/>
                </a:solidFill>
                <a:latin typeface="Trebuchet MS"/>
                <a:cs typeface="Trebuchet MS"/>
              </a:rPr>
              <a:t>pixel</a:t>
            </a:r>
            <a:r>
              <a:rPr sz="2400" spc="-160" dirty="0">
                <a:solidFill>
                  <a:srgbClr val="215968"/>
                </a:solidFill>
                <a:latin typeface="Trebuchet MS"/>
                <a:cs typeface="Trebuchet MS"/>
              </a:rPr>
              <a:t> </a:t>
            </a:r>
            <a:r>
              <a:rPr sz="2400" spc="-27" dirty="0">
                <a:solidFill>
                  <a:srgbClr val="215968"/>
                </a:solidFill>
                <a:latin typeface="Trebuchet MS"/>
                <a:cs typeface="Trebuchet MS"/>
              </a:rPr>
              <a:t>is  </a:t>
            </a:r>
            <a:r>
              <a:rPr sz="2400" spc="53" dirty="0">
                <a:solidFill>
                  <a:srgbClr val="215968"/>
                </a:solidFill>
                <a:latin typeface="Trebuchet MS"/>
                <a:cs typeface="Trebuchet MS"/>
              </a:rPr>
              <a:t>connected </a:t>
            </a:r>
            <a:r>
              <a:rPr sz="2400" spc="-53" dirty="0">
                <a:solidFill>
                  <a:srgbClr val="215968"/>
                </a:solidFill>
                <a:latin typeface="Trebuchet MS"/>
                <a:cs typeface="Trebuchet MS"/>
              </a:rPr>
              <a:t>to </a:t>
            </a:r>
            <a:r>
              <a:rPr sz="2400" spc="133" dirty="0">
                <a:solidFill>
                  <a:srgbClr val="215968"/>
                </a:solidFill>
                <a:latin typeface="Trebuchet MS"/>
                <a:cs typeface="Trebuchet MS"/>
              </a:rPr>
              <a:t>9</a:t>
            </a:r>
            <a:r>
              <a:rPr sz="2400" spc="-413" dirty="0">
                <a:solidFill>
                  <a:srgbClr val="215968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215968"/>
                </a:solidFill>
                <a:latin typeface="Trebuchet MS"/>
                <a:cs typeface="Trebuchet MS"/>
              </a:rPr>
              <a:t>input </a:t>
            </a:r>
            <a:r>
              <a:rPr sz="2400" spc="-7" dirty="0">
                <a:solidFill>
                  <a:srgbClr val="215968"/>
                </a:solidFill>
                <a:latin typeface="Trebuchet MS"/>
                <a:cs typeface="Trebuchet MS"/>
              </a:rPr>
              <a:t>pixels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2122" y="5926667"/>
            <a:ext cx="3064933" cy="349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26789">
              <a:lnSpc>
                <a:spcPts val="2867"/>
              </a:lnSpc>
            </a:pPr>
            <a:r>
              <a:rPr sz="2400" dirty="0">
                <a:latin typeface="Trebuchet MS"/>
                <a:cs typeface="Trebuchet MS"/>
              </a:rPr>
              <a:t>7x7</a:t>
            </a:r>
            <a:r>
              <a:rPr sz="2400" spc="-133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input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187854" y="6542023"/>
            <a:ext cx="32258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9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84</a:t>
            </a:fld>
            <a:endParaRPr sz="1467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7883" y="327387"/>
            <a:ext cx="4577080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133" dirty="0"/>
              <a:t>Receptive</a:t>
            </a:r>
            <a:r>
              <a:rPr spc="-280" dirty="0"/>
              <a:t> </a:t>
            </a:r>
            <a:r>
              <a:rPr spc="80" dirty="0"/>
              <a:t>Field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49486" y="2450252"/>
            <a:ext cx="3339253" cy="3447627"/>
            <a:chOff x="637114" y="1837689"/>
            <a:chExt cx="2504440" cy="2585720"/>
          </a:xfrm>
        </p:grpSpPr>
        <p:sp>
          <p:nvSpPr>
            <p:cNvPr id="4" name="object 4"/>
            <p:cNvSpPr/>
            <p:nvPr/>
          </p:nvSpPr>
          <p:spPr>
            <a:xfrm>
              <a:off x="649808" y="1850389"/>
              <a:ext cx="1771014" cy="1828800"/>
            </a:xfrm>
            <a:custGeom>
              <a:avLst/>
              <a:gdLst/>
              <a:ahLst/>
              <a:cxnLst/>
              <a:rect l="l" t="t" r="r" b="b"/>
              <a:pathLst>
                <a:path w="1771014" h="1828800">
                  <a:moveTo>
                    <a:pt x="708152" y="0"/>
                  </a:moveTo>
                  <a:lnTo>
                    <a:pt x="354076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0" y="731520"/>
                  </a:lnTo>
                  <a:lnTo>
                    <a:pt x="0" y="1097280"/>
                  </a:lnTo>
                  <a:lnTo>
                    <a:pt x="0" y="1463040"/>
                  </a:lnTo>
                  <a:lnTo>
                    <a:pt x="0" y="1828800"/>
                  </a:lnTo>
                  <a:lnTo>
                    <a:pt x="354076" y="1828800"/>
                  </a:lnTo>
                  <a:lnTo>
                    <a:pt x="708152" y="1828800"/>
                  </a:lnTo>
                  <a:lnTo>
                    <a:pt x="708152" y="1463040"/>
                  </a:lnTo>
                  <a:lnTo>
                    <a:pt x="708152" y="1097280"/>
                  </a:lnTo>
                  <a:lnTo>
                    <a:pt x="708152" y="731520"/>
                  </a:lnTo>
                  <a:lnTo>
                    <a:pt x="708152" y="365760"/>
                  </a:lnTo>
                  <a:lnTo>
                    <a:pt x="708152" y="0"/>
                  </a:lnTo>
                  <a:close/>
                </a:path>
                <a:path w="1771014" h="1828800">
                  <a:moveTo>
                    <a:pt x="1770392" y="0"/>
                  </a:moveTo>
                  <a:lnTo>
                    <a:pt x="1416316" y="0"/>
                  </a:lnTo>
                  <a:lnTo>
                    <a:pt x="1062240" y="0"/>
                  </a:lnTo>
                  <a:lnTo>
                    <a:pt x="708164" y="0"/>
                  </a:lnTo>
                  <a:lnTo>
                    <a:pt x="708164" y="365760"/>
                  </a:lnTo>
                  <a:lnTo>
                    <a:pt x="708164" y="731520"/>
                  </a:lnTo>
                  <a:lnTo>
                    <a:pt x="708164" y="1097280"/>
                  </a:lnTo>
                  <a:lnTo>
                    <a:pt x="708164" y="1463040"/>
                  </a:lnTo>
                  <a:lnTo>
                    <a:pt x="708164" y="1828800"/>
                  </a:lnTo>
                  <a:lnTo>
                    <a:pt x="1062240" y="1828800"/>
                  </a:lnTo>
                  <a:lnTo>
                    <a:pt x="1416316" y="1828800"/>
                  </a:lnTo>
                  <a:lnTo>
                    <a:pt x="1770392" y="1828800"/>
                  </a:lnTo>
                  <a:lnTo>
                    <a:pt x="1770392" y="1463040"/>
                  </a:lnTo>
                  <a:lnTo>
                    <a:pt x="1770392" y="1097280"/>
                  </a:lnTo>
                  <a:lnTo>
                    <a:pt x="1770392" y="731520"/>
                  </a:lnTo>
                  <a:lnTo>
                    <a:pt x="1770392" y="365760"/>
                  </a:lnTo>
                  <a:lnTo>
                    <a:pt x="177039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643464" y="1844039"/>
              <a:ext cx="2491740" cy="2573020"/>
            </a:xfrm>
            <a:custGeom>
              <a:avLst/>
              <a:gdLst/>
              <a:ahLst/>
              <a:cxnLst/>
              <a:rect l="l" t="t" r="r" b="b"/>
              <a:pathLst>
                <a:path w="2491740" h="2573020">
                  <a:moveTo>
                    <a:pt x="360429" y="0"/>
                  </a:moveTo>
                  <a:lnTo>
                    <a:pt x="360429" y="2573021"/>
                  </a:lnTo>
                </a:path>
                <a:path w="2491740" h="2573020">
                  <a:moveTo>
                    <a:pt x="714508" y="0"/>
                  </a:moveTo>
                  <a:lnTo>
                    <a:pt x="714508" y="2573021"/>
                  </a:lnTo>
                </a:path>
                <a:path w="2491740" h="2573020">
                  <a:moveTo>
                    <a:pt x="1068590" y="0"/>
                  </a:moveTo>
                  <a:lnTo>
                    <a:pt x="1068590" y="2573021"/>
                  </a:lnTo>
                </a:path>
                <a:path w="2491740" h="2573020">
                  <a:moveTo>
                    <a:pt x="1422670" y="0"/>
                  </a:moveTo>
                  <a:lnTo>
                    <a:pt x="1422670" y="2573021"/>
                  </a:lnTo>
                </a:path>
                <a:path w="2491740" h="2573020">
                  <a:moveTo>
                    <a:pt x="1776741" y="0"/>
                  </a:moveTo>
                  <a:lnTo>
                    <a:pt x="1776741" y="2573021"/>
                  </a:lnTo>
                </a:path>
                <a:path w="2491740" h="2573020">
                  <a:moveTo>
                    <a:pt x="2130821" y="0"/>
                  </a:moveTo>
                  <a:lnTo>
                    <a:pt x="2130821" y="2573021"/>
                  </a:lnTo>
                </a:path>
                <a:path w="2491740" h="2573020">
                  <a:moveTo>
                    <a:pt x="0" y="372110"/>
                  </a:moveTo>
                  <a:lnTo>
                    <a:pt x="2491251" y="372110"/>
                  </a:lnTo>
                </a:path>
                <a:path w="2491740" h="2573020">
                  <a:moveTo>
                    <a:pt x="0" y="737870"/>
                  </a:moveTo>
                  <a:lnTo>
                    <a:pt x="2491251" y="737870"/>
                  </a:lnTo>
                </a:path>
                <a:path w="2491740" h="2573020">
                  <a:moveTo>
                    <a:pt x="0" y="1103630"/>
                  </a:moveTo>
                  <a:lnTo>
                    <a:pt x="2491251" y="1103630"/>
                  </a:lnTo>
                </a:path>
                <a:path w="2491740" h="2573020">
                  <a:moveTo>
                    <a:pt x="0" y="1469390"/>
                  </a:moveTo>
                  <a:lnTo>
                    <a:pt x="2491251" y="1469390"/>
                  </a:lnTo>
                </a:path>
                <a:path w="2491740" h="2573020">
                  <a:moveTo>
                    <a:pt x="0" y="1835151"/>
                  </a:moveTo>
                  <a:lnTo>
                    <a:pt x="2491251" y="1835151"/>
                  </a:lnTo>
                </a:path>
                <a:path w="2491740" h="2573020">
                  <a:moveTo>
                    <a:pt x="0" y="2200911"/>
                  </a:moveTo>
                  <a:lnTo>
                    <a:pt x="2491251" y="2200911"/>
                  </a:lnTo>
                </a:path>
                <a:path w="2491740" h="2573020">
                  <a:moveTo>
                    <a:pt x="6350" y="0"/>
                  </a:moveTo>
                  <a:lnTo>
                    <a:pt x="6350" y="2573021"/>
                  </a:lnTo>
                </a:path>
                <a:path w="2491740" h="2573020">
                  <a:moveTo>
                    <a:pt x="2484901" y="0"/>
                  </a:moveTo>
                  <a:lnTo>
                    <a:pt x="2484901" y="2573021"/>
                  </a:lnTo>
                </a:path>
                <a:path w="2491740" h="2573020">
                  <a:moveTo>
                    <a:pt x="0" y="6350"/>
                  </a:moveTo>
                  <a:lnTo>
                    <a:pt x="2491251" y="6350"/>
                  </a:lnTo>
                </a:path>
                <a:path w="2491740" h="2573020">
                  <a:moveTo>
                    <a:pt x="0" y="2566671"/>
                  </a:moveTo>
                  <a:lnTo>
                    <a:pt x="2491251" y="256667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327710" y="3377099"/>
          <a:ext cx="1567179" cy="1483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2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73380" y="1788592"/>
            <a:ext cx="15223067" cy="1173825"/>
          </a:xfrm>
          <a:prstGeom prst="rect">
            <a:avLst/>
          </a:prstGeom>
        </p:spPr>
        <p:txBody>
          <a:bodyPr vert="horz" wrap="square" lIns="0" tIns="16933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74121" marR="6773" indent="-457189">
              <a:spcBef>
                <a:spcPts val="133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pc="-27" dirty="0"/>
              <a:t>Spatial </a:t>
            </a:r>
            <a:r>
              <a:rPr spc="-60" dirty="0"/>
              <a:t>extent </a:t>
            </a:r>
            <a:r>
              <a:rPr spc="-20" dirty="0"/>
              <a:t>of </a:t>
            </a:r>
            <a:r>
              <a:rPr spc="-40" dirty="0"/>
              <a:t>the </a:t>
            </a:r>
            <a:r>
              <a:rPr spc="-20" dirty="0"/>
              <a:t>connectivity of </a:t>
            </a:r>
            <a:r>
              <a:rPr spc="13" dirty="0"/>
              <a:t>a</a:t>
            </a:r>
            <a:r>
              <a:rPr spc="-733" dirty="0"/>
              <a:t> </a:t>
            </a:r>
            <a:r>
              <a:rPr spc="7" dirty="0"/>
              <a:t>convolutional  </a:t>
            </a:r>
            <a:r>
              <a:rPr spc="-173" dirty="0"/>
              <a:t>filter</a:t>
            </a:r>
          </a:p>
          <a:p>
            <a:pPr marR="201502" algn="r">
              <a:spcBef>
                <a:spcPts val="3267"/>
              </a:spcBef>
            </a:pPr>
            <a:r>
              <a:rPr sz="2400" spc="-13" dirty="0"/>
              <a:t>3x3</a:t>
            </a:r>
            <a:r>
              <a:rPr sz="2400" spc="-220" dirty="0"/>
              <a:t> </a:t>
            </a:r>
            <a:r>
              <a:rPr sz="2400" spc="-7" dirty="0"/>
              <a:t>output</a:t>
            </a:r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4795435" y="5745819"/>
            <a:ext cx="539242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7" dirty="0">
                <a:solidFill>
                  <a:srgbClr val="FF0000"/>
                </a:solidFill>
                <a:latin typeface="Trebuchet MS"/>
                <a:cs typeface="Trebuchet MS"/>
              </a:rPr>
              <a:t>5x5 </a:t>
            </a:r>
            <a:r>
              <a:rPr sz="2400" spc="-13" dirty="0">
                <a:solidFill>
                  <a:srgbClr val="FF0000"/>
                </a:solidFill>
                <a:latin typeface="Trebuchet MS"/>
                <a:cs typeface="Trebuchet MS"/>
              </a:rPr>
              <a:t>receptive </a:t>
            </a:r>
            <a:r>
              <a:rPr sz="2400" spc="-60" dirty="0">
                <a:solidFill>
                  <a:srgbClr val="FF0000"/>
                </a:solidFill>
                <a:latin typeface="Trebuchet MS"/>
                <a:cs typeface="Trebuchet MS"/>
              </a:rPr>
              <a:t>field </a:t>
            </a:r>
            <a:r>
              <a:rPr sz="2400" spc="87" dirty="0">
                <a:solidFill>
                  <a:srgbClr val="FF0000"/>
                </a:solidFill>
                <a:latin typeface="Trebuchet MS"/>
                <a:cs typeface="Trebuchet MS"/>
              </a:rPr>
              <a:t>on</a:t>
            </a:r>
            <a:r>
              <a:rPr sz="2400" spc="-47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spc="-33" dirty="0">
                <a:solidFill>
                  <a:srgbClr val="FF0000"/>
                </a:solidFill>
                <a:latin typeface="Trebuchet MS"/>
                <a:cs typeface="Trebuchet MS"/>
              </a:rPr>
              <a:t>the </a:t>
            </a:r>
            <a:r>
              <a:rPr sz="2400" spc="-40" dirty="0">
                <a:solidFill>
                  <a:srgbClr val="FF0000"/>
                </a:solidFill>
                <a:latin typeface="Trebuchet MS"/>
                <a:cs typeface="Trebuchet MS"/>
              </a:rPr>
              <a:t>original </a:t>
            </a:r>
            <a:r>
              <a:rPr sz="2400" spc="-120" dirty="0">
                <a:solidFill>
                  <a:srgbClr val="FF0000"/>
                </a:solidFill>
                <a:latin typeface="Trebuchet MS"/>
                <a:cs typeface="Trebuchet MS"/>
              </a:rPr>
              <a:t>input:</a:t>
            </a:r>
            <a:endParaRPr sz="2400">
              <a:latin typeface="Trebuchet MS"/>
              <a:cs typeface="Trebuchet MS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752254" y="2902372"/>
          <a:ext cx="2501051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9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95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2483103" y="2007615"/>
            <a:ext cx="7596293" cy="760307"/>
            <a:chOff x="1862327" y="1505711"/>
            <a:chExt cx="5697220" cy="570230"/>
          </a:xfrm>
        </p:grpSpPr>
        <p:sp>
          <p:nvSpPr>
            <p:cNvPr id="11" name="object 11"/>
            <p:cNvSpPr/>
            <p:nvPr/>
          </p:nvSpPr>
          <p:spPr>
            <a:xfrm>
              <a:off x="1862327" y="1505711"/>
              <a:ext cx="5696712" cy="5699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981453" y="1527098"/>
              <a:ext cx="5537835" cy="488315"/>
            </a:xfrm>
            <a:custGeom>
              <a:avLst/>
              <a:gdLst/>
              <a:ahLst/>
              <a:cxnLst/>
              <a:rect l="l" t="t" r="r" b="b"/>
              <a:pathLst>
                <a:path w="5537834" h="488314">
                  <a:moveTo>
                    <a:pt x="5536507" y="476897"/>
                  </a:moveTo>
                  <a:lnTo>
                    <a:pt x="5510999" y="476897"/>
                  </a:lnTo>
                  <a:lnTo>
                    <a:pt x="5511380" y="479056"/>
                  </a:lnTo>
                  <a:lnTo>
                    <a:pt x="5511194" y="479056"/>
                  </a:lnTo>
                  <a:lnTo>
                    <a:pt x="5512003" y="488010"/>
                  </a:lnTo>
                  <a:lnTo>
                    <a:pt x="5537301" y="485711"/>
                  </a:lnTo>
                  <a:lnTo>
                    <a:pt x="5536701" y="479056"/>
                  </a:lnTo>
                  <a:lnTo>
                    <a:pt x="5511380" y="479056"/>
                  </a:lnTo>
                  <a:lnTo>
                    <a:pt x="5511101" y="478019"/>
                  </a:lnTo>
                  <a:lnTo>
                    <a:pt x="5536608" y="478019"/>
                  </a:lnTo>
                  <a:lnTo>
                    <a:pt x="5536507" y="476897"/>
                  </a:lnTo>
                  <a:close/>
                </a:path>
                <a:path w="5537834" h="488314">
                  <a:moveTo>
                    <a:pt x="5510999" y="476897"/>
                  </a:moveTo>
                  <a:lnTo>
                    <a:pt x="5511101" y="478019"/>
                  </a:lnTo>
                  <a:lnTo>
                    <a:pt x="5511380" y="479056"/>
                  </a:lnTo>
                  <a:lnTo>
                    <a:pt x="5510999" y="476897"/>
                  </a:lnTo>
                  <a:close/>
                </a:path>
                <a:path w="5537834" h="488314">
                  <a:moveTo>
                    <a:pt x="5508636" y="468882"/>
                  </a:moveTo>
                  <a:lnTo>
                    <a:pt x="5511101" y="478019"/>
                  </a:lnTo>
                  <a:lnTo>
                    <a:pt x="5510999" y="476897"/>
                  </a:lnTo>
                  <a:lnTo>
                    <a:pt x="5536507" y="476897"/>
                  </a:lnTo>
                  <a:lnTo>
                    <a:pt x="5536234" y="473875"/>
                  </a:lnTo>
                  <a:lnTo>
                    <a:pt x="5536095" y="473151"/>
                  </a:lnTo>
                  <a:lnTo>
                    <a:pt x="5535199" y="469823"/>
                  </a:lnTo>
                  <a:lnTo>
                    <a:pt x="5509056" y="469823"/>
                  </a:lnTo>
                  <a:lnTo>
                    <a:pt x="5508636" y="468882"/>
                  </a:lnTo>
                  <a:close/>
                </a:path>
                <a:path w="5537834" h="488314">
                  <a:moveTo>
                    <a:pt x="5508383" y="467944"/>
                  </a:moveTo>
                  <a:lnTo>
                    <a:pt x="5508636" y="468882"/>
                  </a:lnTo>
                  <a:lnTo>
                    <a:pt x="5509056" y="469823"/>
                  </a:lnTo>
                  <a:lnTo>
                    <a:pt x="5508383" y="467944"/>
                  </a:lnTo>
                  <a:close/>
                </a:path>
                <a:path w="5537834" h="488314">
                  <a:moveTo>
                    <a:pt x="5534693" y="467944"/>
                  </a:moveTo>
                  <a:lnTo>
                    <a:pt x="5508383" y="467944"/>
                  </a:lnTo>
                  <a:lnTo>
                    <a:pt x="5509056" y="469823"/>
                  </a:lnTo>
                  <a:lnTo>
                    <a:pt x="5535199" y="469823"/>
                  </a:lnTo>
                  <a:lnTo>
                    <a:pt x="5534693" y="467944"/>
                  </a:lnTo>
                  <a:close/>
                </a:path>
                <a:path w="5537834" h="488314">
                  <a:moveTo>
                    <a:pt x="3560512" y="25400"/>
                  </a:moveTo>
                  <a:lnTo>
                    <a:pt x="2762262" y="25400"/>
                  </a:lnTo>
                  <a:lnTo>
                    <a:pt x="2891574" y="26085"/>
                  </a:lnTo>
                  <a:lnTo>
                    <a:pt x="3020631" y="28105"/>
                  </a:lnTo>
                  <a:lnTo>
                    <a:pt x="3149180" y="31445"/>
                  </a:lnTo>
                  <a:lnTo>
                    <a:pt x="3403777" y="41833"/>
                  </a:lnTo>
                  <a:lnTo>
                    <a:pt x="3653307" y="56908"/>
                  </a:lnTo>
                  <a:lnTo>
                    <a:pt x="3895750" y="76326"/>
                  </a:lnTo>
                  <a:lnTo>
                    <a:pt x="4013682" y="87541"/>
                  </a:lnTo>
                  <a:lnTo>
                    <a:pt x="4129087" y="99720"/>
                  </a:lnTo>
                  <a:lnTo>
                    <a:pt x="4241698" y="112814"/>
                  </a:lnTo>
                  <a:lnTo>
                    <a:pt x="4351274" y="126758"/>
                  </a:lnTo>
                  <a:lnTo>
                    <a:pt x="4457547" y="141541"/>
                  </a:lnTo>
                  <a:lnTo>
                    <a:pt x="4560265" y="157086"/>
                  </a:lnTo>
                  <a:lnTo>
                    <a:pt x="4659185" y="173367"/>
                  </a:lnTo>
                  <a:lnTo>
                    <a:pt x="4754054" y="190347"/>
                  </a:lnTo>
                  <a:lnTo>
                    <a:pt x="4844643" y="207975"/>
                  </a:lnTo>
                  <a:lnTo>
                    <a:pt x="4888217" y="217017"/>
                  </a:lnTo>
                  <a:lnTo>
                    <a:pt x="4971808" y="235521"/>
                  </a:lnTo>
                  <a:lnTo>
                    <a:pt x="5011762" y="244970"/>
                  </a:lnTo>
                  <a:lnTo>
                    <a:pt x="5050434" y="254546"/>
                  </a:lnTo>
                  <a:lnTo>
                    <a:pt x="5087810" y="264248"/>
                  </a:lnTo>
                  <a:lnTo>
                    <a:pt x="5158498" y="283984"/>
                  </a:lnTo>
                  <a:lnTo>
                    <a:pt x="5223573" y="304126"/>
                  </a:lnTo>
                  <a:lnTo>
                    <a:pt x="5282755" y="324624"/>
                  </a:lnTo>
                  <a:lnTo>
                    <a:pt x="5335778" y="345401"/>
                  </a:lnTo>
                  <a:lnTo>
                    <a:pt x="5382336" y="366382"/>
                  </a:lnTo>
                  <a:lnTo>
                    <a:pt x="5422138" y="387464"/>
                  </a:lnTo>
                  <a:lnTo>
                    <a:pt x="5454878" y="408495"/>
                  </a:lnTo>
                  <a:lnTo>
                    <a:pt x="5490083" y="439305"/>
                  </a:lnTo>
                  <a:lnTo>
                    <a:pt x="5508636" y="468882"/>
                  </a:lnTo>
                  <a:lnTo>
                    <a:pt x="5508383" y="467944"/>
                  </a:lnTo>
                  <a:lnTo>
                    <a:pt x="5534693" y="467944"/>
                  </a:lnTo>
                  <a:lnTo>
                    <a:pt x="5532742" y="460692"/>
                  </a:lnTo>
                  <a:lnTo>
                    <a:pt x="5509971" y="423506"/>
                  </a:lnTo>
                  <a:lnTo>
                    <a:pt x="5470334" y="388340"/>
                  </a:lnTo>
                  <a:lnTo>
                    <a:pt x="5435384" y="365798"/>
                  </a:lnTo>
                  <a:lnTo>
                    <a:pt x="5393842" y="343738"/>
                  </a:lnTo>
                  <a:lnTo>
                    <a:pt x="5345899" y="322110"/>
                  </a:lnTo>
                  <a:lnTo>
                    <a:pt x="5291772" y="300875"/>
                  </a:lnTo>
                  <a:lnTo>
                    <a:pt x="5231676" y="280060"/>
                  </a:lnTo>
                  <a:lnTo>
                    <a:pt x="5165826" y="259664"/>
                  </a:lnTo>
                  <a:lnTo>
                    <a:pt x="5094478" y="239750"/>
                  </a:lnTo>
                  <a:lnTo>
                    <a:pt x="5056822" y="229958"/>
                  </a:lnTo>
                  <a:lnTo>
                    <a:pt x="5017858" y="220319"/>
                  </a:lnTo>
                  <a:lnTo>
                    <a:pt x="4977650" y="210794"/>
                  </a:lnTo>
                  <a:lnTo>
                    <a:pt x="4893589" y="192189"/>
                  </a:lnTo>
                  <a:lnTo>
                    <a:pt x="4849799" y="183108"/>
                  </a:lnTo>
                  <a:lnTo>
                    <a:pt x="4758905" y="165417"/>
                  </a:lnTo>
                  <a:lnTo>
                    <a:pt x="4663668" y="148374"/>
                  </a:lnTo>
                  <a:lnTo>
                    <a:pt x="4564392" y="132029"/>
                  </a:lnTo>
                  <a:lnTo>
                    <a:pt x="4461344" y="116420"/>
                  </a:lnTo>
                  <a:lnTo>
                    <a:pt x="4354766" y="101600"/>
                  </a:lnTo>
                  <a:lnTo>
                    <a:pt x="4244911" y="87617"/>
                  </a:lnTo>
                  <a:lnTo>
                    <a:pt x="4132021" y="74498"/>
                  </a:lnTo>
                  <a:lnTo>
                    <a:pt x="4016349" y="62293"/>
                  </a:lnTo>
                  <a:lnTo>
                    <a:pt x="3898163" y="51041"/>
                  </a:lnTo>
                  <a:lnTo>
                    <a:pt x="3655212" y="31584"/>
                  </a:lnTo>
                  <a:lnTo>
                    <a:pt x="3560512" y="25400"/>
                  </a:lnTo>
                  <a:close/>
                </a:path>
                <a:path w="5537834" h="488314">
                  <a:moveTo>
                    <a:pt x="41490" y="166877"/>
                  </a:moveTo>
                  <a:lnTo>
                    <a:pt x="0" y="241300"/>
                  </a:lnTo>
                  <a:lnTo>
                    <a:pt x="84416" y="229831"/>
                  </a:lnTo>
                  <a:lnTo>
                    <a:pt x="75661" y="216992"/>
                  </a:lnTo>
                  <a:lnTo>
                    <a:pt x="57886" y="216992"/>
                  </a:lnTo>
                  <a:lnTo>
                    <a:pt x="47028" y="194030"/>
                  </a:lnTo>
                  <a:lnTo>
                    <a:pt x="56843" y="189393"/>
                  </a:lnTo>
                  <a:lnTo>
                    <a:pt x="41490" y="166877"/>
                  </a:lnTo>
                  <a:close/>
                </a:path>
                <a:path w="5537834" h="488314">
                  <a:moveTo>
                    <a:pt x="56843" y="189393"/>
                  </a:moveTo>
                  <a:lnTo>
                    <a:pt x="47028" y="194030"/>
                  </a:lnTo>
                  <a:lnTo>
                    <a:pt x="57886" y="216992"/>
                  </a:lnTo>
                  <a:lnTo>
                    <a:pt x="71330" y="210639"/>
                  </a:lnTo>
                  <a:lnTo>
                    <a:pt x="56843" y="189393"/>
                  </a:lnTo>
                  <a:close/>
                </a:path>
                <a:path w="5537834" h="488314">
                  <a:moveTo>
                    <a:pt x="71330" y="210639"/>
                  </a:moveTo>
                  <a:lnTo>
                    <a:pt x="57886" y="216992"/>
                  </a:lnTo>
                  <a:lnTo>
                    <a:pt x="75661" y="216992"/>
                  </a:lnTo>
                  <a:lnTo>
                    <a:pt x="71330" y="210639"/>
                  </a:lnTo>
                  <a:close/>
                </a:path>
                <a:path w="5537834" h="488314">
                  <a:moveTo>
                    <a:pt x="2762389" y="0"/>
                  </a:moveTo>
                  <a:lnTo>
                    <a:pt x="2503627" y="1308"/>
                  </a:lnTo>
                  <a:lnTo>
                    <a:pt x="1994192" y="11302"/>
                  </a:lnTo>
                  <a:lnTo>
                    <a:pt x="1509052" y="30010"/>
                  </a:lnTo>
                  <a:lnTo>
                    <a:pt x="1170863" y="48945"/>
                  </a:lnTo>
                  <a:lnTo>
                    <a:pt x="862228" y="71475"/>
                  </a:lnTo>
                  <a:lnTo>
                    <a:pt x="676249" y="88201"/>
                  </a:lnTo>
                  <a:lnTo>
                    <a:pt x="508406" y="106121"/>
                  </a:lnTo>
                  <a:lnTo>
                    <a:pt x="395668" y="120230"/>
                  </a:lnTo>
                  <a:lnTo>
                    <a:pt x="327228" y="129920"/>
                  </a:lnTo>
                  <a:lnTo>
                    <a:pt x="264439" y="139814"/>
                  </a:lnTo>
                  <a:lnTo>
                    <a:pt x="207543" y="149910"/>
                  </a:lnTo>
                  <a:lnTo>
                    <a:pt x="156781" y="160172"/>
                  </a:lnTo>
                  <a:lnTo>
                    <a:pt x="112369" y="170599"/>
                  </a:lnTo>
                  <a:lnTo>
                    <a:pt x="73888" y="181394"/>
                  </a:lnTo>
                  <a:lnTo>
                    <a:pt x="56843" y="189393"/>
                  </a:lnTo>
                  <a:lnTo>
                    <a:pt x="71330" y="210639"/>
                  </a:lnTo>
                  <a:lnTo>
                    <a:pt x="82049" y="205574"/>
                  </a:lnTo>
                  <a:lnTo>
                    <a:pt x="81686" y="205574"/>
                  </a:lnTo>
                  <a:lnTo>
                    <a:pt x="83527" y="204876"/>
                  </a:lnTo>
                  <a:lnTo>
                    <a:pt x="84055" y="204876"/>
                  </a:lnTo>
                  <a:lnTo>
                    <a:pt x="99174" y="200418"/>
                  </a:lnTo>
                  <a:lnTo>
                    <a:pt x="118414" y="195275"/>
                  </a:lnTo>
                  <a:lnTo>
                    <a:pt x="161988" y="185026"/>
                  </a:lnTo>
                  <a:lnTo>
                    <a:pt x="212115" y="174891"/>
                  </a:lnTo>
                  <a:lnTo>
                    <a:pt x="268503" y="164884"/>
                  </a:lnTo>
                  <a:lnTo>
                    <a:pt x="330873" y="155054"/>
                  </a:lnTo>
                  <a:lnTo>
                    <a:pt x="398970" y="145414"/>
                  </a:lnTo>
                  <a:lnTo>
                    <a:pt x="511289" y="131356"/>
                  </a:lnTo>
                  <a:lnTo>
                    <a:pt x="678624" y="113487"/>
                  </a:lnTo>
                  <a:lnTo>
                    <a:pt x="864234" y="96786"/>
                  </a:lnTo>
                  <a:lnTo>
                    <a:pt x="1172413" y="74294"/>
                  </a:lnTo>
                  <a:lnTo>
                    <a:pt x="1510220" y="55384"/>
                  </a:lnTo>
                  <a:lnTo>
                    <a:pt x="1994865" y="36690"/>
                  </a:lnTo>
                  <a:lnTo>
                    <a:pt x="2503766" y="26708"/>
                  </a:lnTo>
                  <a:lnTo>
                    <a:pt x="3560512" y="25400"/>
                  </a:lnTo>
                  <a:lnTo>
                    <a:pt x="3405187" y="16471"/>
                  </a:lnTo>
                  <a:lnTo>
                    <a:pt x="3150095" y="6057"/>
                  </a:lnTo>
                  <a:lnTo>
                    <a:pt x="3021291" y="2717"/>
                  </a:lnTo>
                  <a:lnTo>
                    <a:pt x="2891967" y="685"/>
                  </a:lnTo>
                  <a:lnTo>
                    <a:pt x="2762389" y="0"/>
                  </a:lnTo>
                  <a:close/>
                </a:path>
                <a:path w="5537834" h="488314">
                  <a:moveTo>
                    <a:pt x="83527" y="204876"/>
                  </a:moveTo>
                  <a:lnTo>
                    <a:pt x="81686" y="205574"/>
                  </a:lnTo>
                  <a:lnTo>
                    <a:pt x="82652" y="205290"/>
                  </a:lnTo>
                  <a:lnTo>
                    <a:pt x="83527" y="204876"/>
                  </a:lnTo>
                  <a:close/>
                </a:path>
                <a:path w="5537834" h="488314">
                  <a:moveTo>
                    <a:pt x="82652" y="205290"/>
                  </a:moveTo>
                  <a:lnTo>
                    <a:pt x="81686" y="205574"/>
                  </a:lnTo>
                  <a:lnTo>
                    <a:pt x="82049" y="205574"/>
                  </a:lnTo>
                  <a:lnTo>
                    <a:pt x="82652" y="205290"/>
                  </a:lnTo>
                  <a:close/>
                </a:path>
                <a:path w="5537834" h="488314">
                  <a:moveTo>
                    <a:pt x="84055" y="204876"/>
                  </a:moveTo>
                  <a:lnTo>
                    <a:pt x="83527" y="204876"/>
                  </a:lnTo>
                  <a:lnTo>
                    <a:pt x="82652" y="205290"/>
                  </a:lnTo>
                  <a:lnTo>
                    <a:pt x="84055" y="20487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876535" y="5916505"/>
            <a:ext cx="12750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Trebuchet MS"/>
                <a:cs typeface="Trebuchet MS"/>
              </a:rPr>
              <a:t>7x7</a:t>
            </a:r>
            <a:r>
              <a:rPr sz="2400" spc="-213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input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95436" y="6133930"/>
            <a:ext cx="6714913" cy="64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867"/>
              </a:lnSpc>
            </a:pPr>
            <a:r>
              <a:rPr sz="2400" spc="80" dirty="0">
                <a:solidFill>
                  <a:srgbClr val="FF0000"/>
                </a:solidFill>
                <a:latin typeface="Trebuchet MS"/>
                <a:cs typeface="Trebuchet MS"/>
              </a:rPr>
              <a:t>one</a:t>
            </a:r>
            <a:r>
              <a:rPr sz="2400" spc="-12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spc="-7" dirty="0">
                <a:solidFill>
                  <a:srgbClr val="FF0000"/>
                </a:solidFill>
                <a:latin typeface="Trebuchet MS"/>
                <a:cs typeface="Trebuchet MS"/>
              </a:rPr>
              <a:t>output</a:t>
            </a:r>
            <a:r>
              <a:rPr sz="2400" spc="-11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spc="20" dirty="0">
                <a:solidFill>
                  <a:srgbClr val="FF0000"/>
                </a:solidFill>
                <a:latin typeface="Trebuchet MS"/>
                <a:cs typeface="Trebuchet MS"/>
              </a:rPr>
              <a:t>value</a:t>
            </a:r>
            <a:r>
              <a:rPr sz="2400" spc="-11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spc="-27" dirty="0">
                <a:solidFill>
                  <a:srgbClr val="FF0000"/>
                </a:solidFill>
                <a:latin typeface="Trebuchet MS"/>
                <a:cs typeface="Trebuchet MS"/>
              </a:rPr>
              <a:t>is</a:t>
            </a:r>
            <a:r>
              <a:rPr sz="2400" spc="-1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spc="53" dirty="0">
                <a:solidFill>
                  <a:srgbClr val="FF0000"/>
                </a:solidFill>
                <a:latin typeface="Trebuchet MS"/>
                <a:cs typeface="Trebuchet MS"/>
              </a:rPr>
              <a:t>connected</a:t>
            </a:r>
            <a:r>
              <a:rPr sz="2400" spc="-1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spc="-53" dirty="0">
                <a:solidFill>
                  <a:srgbClr val="FF0000"/>
                </a:solidFill>
                <a:latin typeface="Trebuchet MS"/>
                <a:cs typeface="Trebuchet MS"/>
              </a:rPr>
              <a:t>to</a:t>
            </a:r>
            <a:r>
              <a:rPr sz="2400" spc="-10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Trebuchet MS"/>
                <a:cs typeface="Trebuchet MS"/>
              </a:rPr>
              <a:t>25</a:t>
            </a:r>
            <a:r>
              <a:rPr sz="2400" spc="-1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FF0000"/>
                </a:solidFill>
                <a:latin typeface="Trebuchet MS"/>
                <a:cs typeface="Trebuchet MS"/>
              </a:rPr>
              <a:t>input</a:t>
            </a:r>
            <a:r>
              <a:rPr sz="2400" spc="-11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spc="-7" dirty="0">
                <a:solidFill>
                  <a:srgbClr val="FF0000"/>
                </a:solidFill>
                <a:latin typeface="Trebuchet MS"/>
                <a:cs typeface="Trebuchet MS"/>
              </a:rPr>
              <a:t>pixels</a:t>
            </a:r>
            <a:endParaRPr sz="2400">
              <a:latin typeface="Trebuchet MS"/>
              <a:cs typeface="Trebuchet MS"/>
            </a:endParaRPr>
          </a:p>
          <a:p>
            <a:pPr marR="40639" algn="r">
              <a:spcBef>
                <a:spcPts val="387"/>
              </a:spcBef>
            </a:pPr>
            <a:fld id="{81D60167-4931-47E6-BA6A-407CBD079E47}" type="slidenum">
              <a:rPr sz="1467" spc="87" dirty="0">
                <a:solidFill>
                  <a:srgbClr val="898989"/>
                </a:solidFill>
                <a:latin typeface="Trebuchet MS"/>
                <a:cs typeface="Trebuchet MS"/>
              </a:rPr>
              <a:pPr marR="40639" algn="r">
                <a:spcBef>
                  <a:spcPts val="387"/>
                </a:spcBef>
              </a:pPr>
              <a:t>85</a:t>
            </a:fld>
            <a:endParaRPr sz="1467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0D0651-CCEB-419C-A280-47512705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Hands-on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4CF479-7B5B-4762-9586-E120BB505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https://colab.research.google.com/github/tensorflow/docs/blob/master/site/en/tutorials/keras/classification.ipynb#scrollTo=2tRmdq_8CaXb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C2AA92-5F38-4B28-A067-4AADE536F9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Marcus.Rueb@Hahn-Schickard.de - Tel.: 07721/943-180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7CFFB7-A493-404F-B6E6-EBB6AC268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25EBFC-0345-4FA4-A801-51797D94B198}" type="slidenum">
              <a:rPr lang="de-DE" smtClean="0"/>
              <a:t>86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1296128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181503" y="6542023"/>
            <a:ext cx="33020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1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87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7432" y="327387"/>
            <a:ext cx="2597573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240" dirty="0"/>
              <a:t>E</a:t>
            </a:r>
            <a:r>
              <a:rPr spc="233" dirty="0"/>
              <a:t>x</a:t>
            </a:r>
            <a:r>
              <a:rPr spc="87" dirty="0"/>
              <a:t>a</a:t>
            </a:r>
            <a:r>
              <a:rPr spc="507" dirty="0"/>
              <a:t>m</a:t>
            </a:r>
            <a:r>
              <a:rPr spc="347" dirty="0"/>
              <a:t>p</a:t>
            </a:r>
            <a:r>
              <a:rPr spc="-193" dirty="0"/>
              <a:t>l</a:t>
            </a:r>
            <a:r>
              <a:rPr spc="240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587" y="1181269"/>
            <a:ext cx="10359812" cy="4609874"/>
          </a:xfrm>
          <a:prstGeom prst="rect">
            <a:avLst/>
          </a:prstGeom>
        </p:spPr>
        <p:txBody>
          <a:bodyPr vert="horz" wrap="square" lIns="0" tIns="115147" rIns="0" bIns="0" rtlCol="0">
            <a:spAutoFit/>
          </a:bodyPr>
          <a:lstStyle/>
          <a:p>
            <a:pPr marL="474121" marR="6773" indent="-457189">
              <a:lnSpc>
                <a:spcPts val="3200"/>
              </a:lnSpc>
              <a:spcBef>
                <a:spcPts val="907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3333" spc="173" dirty="0">
                <a:latin typeface="Trebuchet MS"/>
                <a:cs typeface="Trebuchet MS"/>
              </a:rPr>
              <a:t>You </a:t>
            </a:r>
            <a:r>
              <a:rPr sz="3333" spc="-27" dirty="0">
                <a:latin typeface="Trebuchet MS"/>
                <a:cs typeface="Trebuchet MS"/>
              </a:rPr>
              <a:t>are </a:t>
            </a:r>
            <a:r>
              <a:rPr sz="3333" spc="67" dirty="0">
                <a:latin typeface="Trebuchet MS"/>
                <a:cs typeface="Trebuchet MS"/>
              </a:rPr>
              <a:t>given </a:t>
            </a:r>
            <a:r>
              <a:rPr sz="3333" spc="13" dirty="0">
                <a:latin typeface="Trebuchet MS"/>
                <a:cs typeface="Trebuchet MS"/>
              </a:rPr>
              <a:t>a </a:t>
            </a:r>
            <a:r>
              <a:rPr sz="3333" spc="7" dirty="0">
                <a:latin typeface="Trebuchet MS"/>
                <a:cs typeface="Trebuchet MS"/>
              </a:rPr>
              <a:t>convolutional </a:t>
            </a:r>
            <a:r>
              <a:rPr sz="3333" spc="-13" dirty="0">
                <a:latin typeface="Trebuchet MS"/>
                <a:cs typeface="Trebuchet MS"/>
              </a:rPr>
              <a:t>layer </a:t>
            </a:r>
            <a:r>
              <a:rPr sz="3333" spc="-87" dirty="0">
                <a:latin typeface="Trebuchet MS"/>
                <a:cs typeface="Trebuchet MS"/>
              </a:rPr>
              <a:t>with </a:t>
            </a:r>
            <a:r>
              <a:rPr sz="3333" spc="-280" dirty="0">
                <a:latin typeface="DejaVu Serif"/>
                <a:cs typeface="DejaVu Serif"/>
              </a:rPr>
              <a:t>4 </a:t>
            </a:r>
            <a:r>
              <a:rPr sz="3333" spc="-152" dirty="0">
                <a:latin typeface="Trebuchet MS"/>
                <a:cs typeface="Trebuchet MS"/>
              </a:rPr>
              <a:t>filters,  </a:t>
            </a:r>
            <a:r>
              <a:rPr sz="3333" spc="-7" dirty="0">
                <a:latin typeface="Trebuchet MS"/>
                <a:cs typeface="Trebuchet MS"/>
              </a:rPr>
              <a:t>kernel </a:t>
            </a:r>
            <a:r>
              <a:rPr sz="3333" spc="20" dirty="0">
                <a:latin typeface="Trebuchet MS"/>
                <a:cs typeface="Trebuchet MS"/>
              </a:rPr>
              <a:t>size </a:t>
            </a:r>
            <a:r>
              <a:rPr sz="3333" spc="-333" dirty="0">
                <a:latin typeface="DejaVu Serif"/>
                <a:cs typeface="DejaVu Serif"/>
              </a:rPr>
              <a:t>5</a:t>
            </a:r>
            <a:r>
              <a:rPr sz="3333" spc="-333" dirty="0">
                <a:latin typeface="Trebuchet MS"/>
                <a:cs typeface="Trebuchet MS"/>
              </a:rPr>
              <a:t>, </a:t>
            </a:r>
            <a:r>
              <a:rPr sz="3333" spc="-53" dirty="0">
                <a:latin typeface="Trebuchet MS"/>
                <a:cs typeface="Trebuchet MS"/>
              </a:rPr>
              <a:t>stride </a:t>
            </a:r>
            <a:r>
              <a:rPr sz="3333" spc="-333" dirty="0">
                <a:latin typeface="DejaVu Serif"/>
                <a:cs typeface="DejaVu Serif"/>
              </a:rPr>
              <a:t>1</a:t>
            </a:r>
            <a:r>
              <a:rPr sz="3333" spc="-333" dirty="0">
                <a:latin typeface="Trebuchet MS"/>
                <a:cs typeface="Trebuchet MS"/>
              </a:rPr>
              <a:t>, </a:t>
            </a:r>
            <a:r>
              <a:rPr sz="3333" spc="87" dirty="0">
                <a:latin typeface="Trebuchet MS"/>
                <a:cs typeface="Trebuchet MS"/>
              </a:rPr>
              <a:t>and </a:t>
            </a:r>
            <a:r>
              <a:rPr sz="3333" spc="127" dirty="0">
                <a:latin typeface="Trebuchet MS"/>
                <a:cs typeface="Trebuchet MS"/>
              </a:rPr>
              <a:t>no </a:t>
            </a:r>
            <a:r>
              <a:rPr sz="3333" spc="87" dirty="0">
                <a:latin typeface="Trebuchet MS"/>
                <a:cs typeface="Trebuchet MS"/>
              </a:rPr>
              <a:t>padding</a:t>
            </a:r>
            <a:r>
              <a:rPr sz="3333" spc="-600" dirty="0">
                <a:latin typeface="Trebuchet MS"/>
                <a:cs typeface="Trebuchet MS"/>
              </a:rPr>
              <a:t> </a:t>
            </a:r>
            <a:r>
              <a:rPr sz="3333" spc="-133" dirty="0">
                <a:latin typeface="Trebuchet MS"/>
                <a:cs typeface="Trebuchet MS"/>
              </a:rPr>
              <a:t>that </a:t>
            </a:r>
            <a:r>
              <a:rPr sz="3333" spc="33" dirty="0">
                <a:latin typeface="Trebuchet MS"/>
                <a:cs typeface="Trebuchet MS"/>
              </a:rPr>
              <a:t>operates  </a:t>
            </a:r>
            <a:r>
              <a:rPr sz="3333" spc="127" dirty="0">
                <a:latin typeface="Trebuchet MS"/>
                <a:cs typeface="Trebuchet MS"/>
              </a:rPr>
              <a:t>on </a:t>
            </a:r>
            <a:r>
              <a:rPr sz="3333" spc="47" dirty="0">
                <a:latin typeface="Trebuchet MS"/>
                <a:cs typeface="Trebuchet MS"/>
              </a:rPr>
              <a:t>an </a:t>
            </a:r>
            <a:r>
              <a:rPr sz="3333" spc="213" dirty="0">
                <a:latin typeface="Trebuchet MS"/>
                <a:cs typeface="Trebuchet MS"/>
              </a:rPr>
              <a:t>RGB</a:t>
            </a:r>
            <a:r>
              <a:rPr sz="3333" spc="-593" dirty="0">
                <a:latin typeface="Trebuchet MS"/>
                <a:cs typeface="Trebuchet MS"/>
              </a:rPr>
              <a:t> </a:t>
            </a:r>
            <a:r>
              <a:rPr sz="3333" spc="-40" dirty="0">
                <a:latin typeface="Trebuchet MS"/>
                <a:cs typeface="Trebuchet MS"/>
              </a:rPr>
              <a:t>image.</a:t>
            </a:r>
            <a:endParaRPr sz="3333" dirty="0">
              <a:latin typeface="Trebuchet MS"/>
              <a:cs typeface="Trebuchet MS"/>
            </a:endParaRPr>
          </a:p>
          <a:p>
            <a:pPr>
              <a:spcBef>
                <a:spcPts val="20"/>
              </a:spcBef>
              <a:buFont typeface="Arial"/>
              <a:buChar char="•"/>
            </a:pPr>
            <a:endParaRPr sz="3867" dirty="0">
              <a:latin typeface="Trebuchet MS"/>
              <a:cs typeface="Trebuchet MS"/>
            </a:endParaRPr>
          </a:p>
          <a:p>
            <a:pPr marL="474121" marR="577412" indent="-457189">
              <a:lnSpc>
                <a:spcPts val="3200"/>
              </a:lnSpc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3333" spc="-287" dirty="0">
                <a:latin typeface="Trebuchet MS"/>
                <a:cs typeface="Trebuchet MS"/>
              </a:rPr>
              <a:t>Q1:</a:t>
            </a:r>
            <a:r>
              <a:rPr sz="3333" spc="-152" dirty="0">
                <a:latin typeface="Trebuchet MS"/>
                <a:cs typeface="Trebuchet MS"/>
              </a:rPr>
              <a:t> </a:t>
            </a:r>
            <a:r>
              <a:rPr sz="3333" spc="100" dirty="0">
                <a:latin typeface="Trebuchet MS"/>
                <a:cs typeface="Trebuchet MS"/>
              </a:rPr>
              <a:t>What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27" dirty="0">
                <a:latin typeface="Trebuchet MS"/>
                <a:cs typeface="Trebuchet MS"/>
              </a:rPr>
              <a:t>are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-40" dirty="0">
                <a:latin typeface="Trebuchet MS"/>
                <a:cs typeface="Trebuchet MS"/>
              </a:rPr>
              <a:t>the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73" dirty="0">
                <a:latin typeface="Trebuchet MS"/>
                <a:cs typeface="Trebuchet MS"/>
              </a:rPr>
              <a:t>dimensions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87" dirty="0">
                <a:latin typeface="Trebuchet MS"/>
                <a:cs typeface="Trebuchet MS"/>
              </a:rPr>
              <a:t>and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40" dirty="0">
                <a:latin typeface="Trebuchet MS"/>
                <a:cs typeface="Trebuchet MS"/>
              </a:rPr>
              <a:t>the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113" dirty="0">
                <a:latin typeface="Trebuchet MS"/>
                <a:cs typeface="Trebuchet MS"/>
              </a:rPr>
              <a:t>shape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-20" dirty="0">
                <a:latin typeface="Trebuchet MS"/>
                <a:cs typeface="Trebuchet MS"/>
              </a:rPr>
              <a:t>of</a:t>
            </a:r>
            <a:r>
              <a:rPr sz="3333" spc="-133" dirty="0">
                <a:latin typeface="Trebuchet MS"/>
                <a:cs typeface="Trebuchet MS"/>
              </a:rPr>
              <a:t> </a:t>
            </a:r>
            <a:r>
              <a:rPr sz="3333" spc="-127" dirty="0">
                <a:latin typeface="Trebuchet MS"/>
                <a:cs typeface="Trebuchet MS"/>
              </a:rPr>
              <a:t>its  </a:t>
            </a:r>
            <a:r>
              <a:rPr sz="3333" spc="20" dirty="0">
                <a:latin typeface="Trebuchet MS"/>
                <a:cs typeface="Trebuchet MS"/>
              </a:rPr>
              <a:t>weight</a:t>
            </a:r>
            <a:r>
              <a:rPr sz="3333" spc="-152" dirty="0">
                <a:latin typeface="Trebuchet MS"/>
                <a:cs typeface="Trebuchet MS"/>
              </a:rPr>
              <a:t> </a:t>
            </a:r>
            <a:r>
              <a:rPr sz="3333" spc="60" dirty="0">
                <a:latin typeface="Trebuchet MS"/>
                <a:cs typeface="Trebuchet MS"/>
              </a:rPr>
              <a:t>tensor?</a:t>
            </a:r>
            <a:endParaRPr sz="3333" dirty="0">
              <a:latin typeface="Trebuchet MS"/>
              <a:cs typeface="Trebuchet MS"/>
            </a:endParaRPr>
          </a:p>
          <a:p>
            <a:pPr>
              <a:spcBef>
                <a:spcPts val="67"/>
              </a:spcBef>
              <a:buFont typeface="Arial"/>
              <a:buChar char="•"/>
            </a:pPr>
            <a:endParaRPr sz="3067" dirty="0">
              <a:latin typeface="Trebuchet MS"/>
              <a:cs typeface="Trebuchet MS"/>
            </a:endParaRPr>
          </a:p>
          <a:p>
            <a:pPr marL="1007508" lvl="1" indent="-380990">
              <a:buFont typeface="Wingdings"/>
              <a:buChar char=""/>
              <a:tabLst>
                <a:tab pos="1007508" algn="l"/>
              </a:tabLst>
            </a:pPr>
            <a:r>
              <a:rPr sz="2933" spc="-247" dirty="0">
                <a:latin typeface="Trebuchet MS"/>
                <a:cs typeface="Trebuchet MS"/>
              </a:rPr>
              <a:t>A1: </a:t>
            </a:r>
            <a:r>
              <a:rPr sz="2933" spc="-173" dirty="0">
                <a:latin typeface="DejaVu Sans"/>
                <a:cs typeface="DejaVu Sans"/>
              </a:rPr>
              <a:t>(3, </a:t>
            </a:r>
            <a:r>
              <a:rPr sz="2933" spc="-293" dirty="0">
                <a:latin typeface="DejaVu Sans"/>
                <a:cs typeface="DejaVu Sans"/>
              </a:rPr>
              <a:t>4, 5,</a:t>
            </a:r>
            <a:r>
              <a:rPr sz="2933" spc="-760" dirty="0">
                <a:latin typeface="DejaVu Sans"/>
                <a:cs typeface="DejaVu Sans"/>
              </a:rPr>
              <a:t> </a:t>
            </a:r>
            <a:r>
              <a:rPr sz="2933" spc="-93" dirty="0">
                <a:latin typeface="DejaVu Sans"/>
                <a:cs typeface="DejaVu Sans"/>
              </a:rPr>
              <a:t>5)</a:t>
            </a:r>
            <a:endParaRPr sz="2933" dirty="0">
              <a:latin typeface="DejaVu Sans"/>
              <a:cs typeface="DejaVu Sans"/>
            </a:endParaRPr>
          </a:p>
          <a:p>
            <a:pPr marL="1007508" lvl="1" indent="-380990">
              <a:lnSpc>
                <a:spcPts val="3487"/>
              </a:lnSpc>
              <a:spcBef>
                <a:spcPts val="93"/>
              </a:spcBef>
              <a:buFont typeface="Wingdings"/>
              <a:buChar char=""/>
              <a:tabLst>
                <a:tab pos="1007508" algn="l"/>
              </a:tabLst>
            </a:pPr>
            <a:r>
              <a:rPr sz="2933" spc="-147" dirty="0">
                <a:latin typeface="Trebuchet MS"/>
                <a:cs typeface="Trebuchet MS"/>
              </a:rPr>
              <a:t>A2: </a:t>
            </a:r>
            <a:r>
              <a:rPr sz="2933" spc="-173" dirty="0">
                <a:latin typeface="DejaVu Sans"/>
                <a:cs typeface="DejaVu Sans"/>
              </a:rPr>
              <a:t>(4, </a:t>
            </a:r>
            <a:r>
              <a:rPr sz="2933" spc="-293" dirty="0">
                <a:latin typeface="DejaVu Sans"/>
                <a:cs typeface="DejaVu Sans"/>
              </a:rPr>
              <a:t>5,</a:t>
            </a:r>
            <a:r>
              <a:rPr sz="2933" spc="-707" dirty="0">
                <a:latin typeface="DejaVu Sans"/>
                <a:cs typeface="DejaVu Sans"/>
              </a:rPr>
              <a:t> </a:t>
            </a:r>
            <a:r>
              <a:rPr sz="2933" spc="-93" dirty="0">
                <a:latin typeface="DejaVu Sans"/>
                <a:cs typeface="DejaVu Sans"/>
              </a:rPr>
              <a:t>5)</a:t>
            </a:r>
            <a:endParaRPr sz="2933" dirty="0">
              <a:latin typeface="DejaVu Sans"/>
              <a:cs typeface="DejaVu Sans"/>
            </a:endParaRPr>
          </a:p>
          <a:p>
            <a:pPr marL="1007508" lvl="1" indent="-380990">
              <a:lnSpc>
                <a:spcPts val="3487"/>
              </a:lnSpc>
              <a:buFont typeface="Wingdings"/>
              <a:buChar char=""/>
              <a:tabLst>
                <a:tab pos="1007508" algn="l"/>
              </a:tabLst>
            </a:pPr>
            <a:r>
              <a:rPr sz="2933" spc="-120" dirty="0">
                <a:latin typeface="Trebuchet MS"/>
                <a:cs typeface="Trebuchet MS"/>
              </a:rPr>
              <a:t>A3: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127" dirty="0">
                <a:latin typeface="Trebuchet MS"/>
                <a:cs typeface="Trebuchet MS"/>
              </a:rPr>
              <a:t>depends</a:t>
            </a:r>
            <a:r>
              <a:rPr sz="2933" spc="-120" dirty="0">
                <a:latin typeface="Trebuchet MS"/>
                <a:cs typeface="Trebuchet MS"/>
              </a:rPr>
              <a:t> </a:t>
            </a:r>
            <a:r>
              <a:rPr sz="2933" spc="107" dirty="0">
                <a:latin typeface="Trebuchet MS"/>
                <a:cs typeface="Trebuchet MS"/>
              </a:rPr>
              <a:t>on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-40" dirty="0">
                <a:latin typeface="Trebuchet MS"/>
                <a:cs typeface="Trebuchet MS"/>
              </a:rPr>
              <a:t>the</a:t>
            </a:r>
            <a:r>
              <a:rPr sz="2933" spc="-120" dirty="0">
                <a:latin typeface="Trebuchet MS"/>
                <a:cs typeface="Trebuchet MS"/>
              </a:rPr>
              <a:t> </a:t>
            </a:r>
            <a:r>
              <a:rPr sz="2933" spc="-33" dirty="0">
                <a:latin typeface="Trebuchet MS"/>
                <a:cs typeface="Trebuchet MS"/>
              </a:rPr>
              <a:t>width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73" dirty="0">
                <a:latin typeface="Trebuchet MS"/>
                <a:cs typeface="Trebuchet MS"/>
              </a:rPr>
              <a:t>and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dirty="0">
                <a:latin typeface="Trebuchet MS"/>
                <a:cs typeface="Trebuchet MS"/>
              </a:rPr>
              <a:t>height</a:t>
            </a:r>
            <a:r>
              <a:rPr sz="2933" spc="-113" dirty="0">
                <a:latin typeface="Trebuchet MS"/>
                <a:cs typeface="Trebuchet MS"/>
              </a:rPr>
              <a:t> </a:t>
            </a:r>
            <a:r>
              <a:rPr sz="2933" spc="-20" dirty="0">
                <a:latin typeface="Trebuchet MS"/>
                <a:cs typeface="Trebuchet MS"/>
              </a:rPr>
              <a:t>of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-40" dirty="0">
                <a:latin typeface="Trebuchet MS"/>
                <a:cs typeface="Trebuchet MS"/>
              </a:rPr>
              <a:t>the</a:t>
            </a:r>
            <a:r>
              <a:rPr sz="2933" spc="-120" dirty="0">
                <a:latin typeface="Trebuchet MS"/>
                <a:cs typeface="Trebuchet MS"/>
              </a:rPr>
              <a:t> </a:t>
            </a:r>
            <a:r>
              <a:rPr sz="2933" spc="73" dirty="0">
                <a:latin typeface="Trebuchet MS"/>
                <a:cs typeface="Trebuchet MS"/>
              </a:rPr>
              <a:t>image</a:t>
            </a:r>
            <a:endParaRPr sz="2933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7432" y="327387"/>
            <a:ext cx="2597573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240" dirty="0"/>
              <a:t>E</a:t>
            </a:r>
            <a:r>
              <a:rPr spc="233" dirty="0"/>
              <a:t>x</a:t>
            </a:r>
            <a:r>
              <a:rPr spc="87" dirty="0"/>
              <a:t>a</a:t>
            </a:r>
            <a:r>
              <a:rPr spc="507" dirty="0"/>
              <a:t>m</a:t>
            </a:r>
            <a:r>
              <a:rPr spc="347" dirty="0"/>
              <a:t>p</a:t>
            </a:r>
            <a:r>
              <a:rPr spc="-193" dirty="0"/>
              <a:t>l</a:t>
            </a:r>
            <a:r>
              <a:rPr spc="240" dirty="0"/>
              <a:t>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470144" y="4645152"/>
            <a:ext cx="508000" cy="618067"/>
            <a:chOff x="4102608" y="3483864"/>
            <a:chExt cx="381000" cy="463550"/>
          </a:xfrm>
        </p:grpSpPr>
        <p:sp>
          <p:nvSpPr>
            <p:cNvPr id="4" name="object 4"/>
            <p:cNvSpPr/>
            <p:nvPr/>
          </p:nvSpPr>
          <p:spPr>
            <a:xfrm>
              <a:off x="4102608" y="3483864"/>
              <a:ext cx="381000" cy="4632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4145280" y="3581400"/>
              <a:ext cx="220345" cy="304800"/>
            </a:xfrm>
            <a:custGeom>
              <a:avLst/>
              <a:gdLst/>
              <a:ahLst/>
              <a:cxnLst/>
              <a:rect l="l" t="t" r="r" b="b"/>
              <a:pathLst>
                <a:path w="220345" h="304800">
                  <a:moveTo>
                    <a:pt x="165919" y="54941"/>
                  </a:moveTo>
                  <a:lnTo>
                    <a:pt x="0" y="290118"/>
                  </a:lnTo>
                  <a:lnTo>
                    <a:pt x="20751" y="304759"/>
                  </a:lnTo>
                  <a:lnTo>
                    <a:pt x="186672" y="69582"/>
                  </a:lnTo>
                  <a:lnTo>
                    <a:pt x="165919" y="54941"/>
                  </a:lnTo>
                  <a:close/>
                </a:path>
                <a:path w="220345" h="304800">
                  <a:moveTo>
                    <a:pt x="213451" y="44564"/>
                  </a:moveTo>
                  <a:lnTo>
                    <a:pt x="173240" y="44564"/>
                  </a:lnTo>
                  <a:lnTo>
                    <a:pt x="193992" y="59207"/>
                  </a:lnTo>
                  <a:lnTo>
                    <a:pt x="186672" y="69582"/>
                  </a:lnTo>
                  <a:lnTo>
                    <a:pt x="207429" y="84226"/>
                  </a:lnTo>
                  <a:lnTo>
                    <a:pt x="213451" y="44564"/>
                  </a:lnTo>
                  <a:close/>
                </a:path>
                <a:path w="220345" h="304800">
                  <a:moveTo>
                    <a:pt x="173240" y="44564"/>
                  </a:moveTo>
                  <a:lnTo>
                    <a:pt x="165919" y="54941"/>
                  </a:lnTo>
                  <a:lnTo>
                    <a:pt x="186672" y="69582"/>
                  </a:lnTo>
                  <a:lnTo>
                    <a:pt x="193992" y="59207"/>
                  </a:lnTo>
                  <a:lnTo>
                    <a:pt x="173240" y="44564"/>
                  </a:lnTo>
                  <a:close/>
                </a:path>
                <a:path w="220345" h="304800">
                  <a:moveTo>
                    <a:pt x="220218" y="0"/>
                  </a:moveTo>
                  <a:lnTo>
                    <a:pt x="145161" y="40297"/>
                  </a:lnTo>
                  <a:lnTo>
                    <a:pt x="165919" y="54941"/>
                  </a:lnTo>
                  <a:lnTo>
                    <a:pt x="173240" y="44564"/>
                  </a:lnTo>
                  <a:lnTo>
                    <a:pt x="213451" y="44564"/>
                  </a:lnTo>
                  <a:lnTo>
                    <a:pt x="220218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665218" y="4891023"/>
            <a:ext cx="1419013" cy="12483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667" spc="-27" dirty="0">
                <a:latin typeface="Trebuchet MS"/>
                <a:cs typeface="Trebuchet MS"/>
              </a:rPr>
              <a:t>Input  </a:t>
            </a:r>
            <a:r>
              <a:rPr sz="2667" spc="93" dirty="0">
                <a:latin typeface="Trebuchet MS"/>
                <a:cs typeface="Trebuchet MS"/>
              </a:rPr>
              <a:t>c</a:t>
            </a:r>
            <a:r>
              <a:rPr sz="2667" spc="87" dirty="0">
                <a:latin typeface="Trebuchet MS"/>
                <a:cs typeface="Trebuchet MS"/>
              </a:rPr>
              <a:t>h</a:t>
            </a:r>
            <a:r>
              <a:rPr sz="2667" spc="7" dirty="0">
                <a:latin typeface="Trebuchet MS"/>
                <a:cs typeface="Trebuchet MS"/>
              </a:rPr>
              <a:t>a</a:t>
            </a:r>
            <a:r>
              <a:rPr sz="2667" spc="53" dirty="0">
                <a:latin typeface="Trebuchet MS"/>
                <a:cs typeface="Trebuchet MS"/>
              </a:rPr>
              <a:t>nn</a:t>
            </a:r>
            <a:r>
              <a:rPr sz="2667" spc="87" dirty="0">
                <a:latin typeface="Trebuchet MS"/>
                <a:cs typeface="Trebuchet MS"/>
              </a:rPr>
              <a:t>e</a:t>
            </a:r>
            <a:r>
              <a:rPr sz="2667" spc="-127" dirty="0">
                <a:latin typeface="Trebuchet MS"/>
                <a:cs typeface="Trebuchet MS"/>
              </a:rPr>
              <a:t>l</a:t>
            </a:r>
            <a:r>
              <a:rPr sz="2667" spc="152" dirty="0">
                <a:latin typeface="Trebuchet MS"/>
                <a:cs typeface="Trebuchet MS"/>
              </a:rPr>
              <a:t>s  </a:t>
            </a:r>
            <a:r>
              <a:rPr sz="2667" spc="40" dirty="0">
                <a:latin typeface="Trebuchet MS"/>
                <a:cs typeface="Trebuchet MS"/>
              </a:rPr>
              <a:t>(RGB </a:t>
            </a:r>
            <a:r>
              <a:rPr sz="2667" spc="-240" dirty="0">
                <a:latin typeface="Trebuchet MS"/>
                <a:cs typeface="Trebuchet MS"/>
              </a:rPr>
              <a:t>=</a:t>
            </a:r>
            <a:r>
              <a:rPr sz="2667" spc="-387" dirty="0">
                <a:latin typeface="Trebuchet MS"/>
                <a:cs typeface="Trebuchet MS"/>
              </a:rPr>
              <a:t> </a:t>
            </a:r>
            <a:r>
              <a:rPr sz="2667" spc="-272" dirty="0">
                <a:latin typeface="DejaVu Serif"/>
                <a:cs typeface="DejaVu Serif"/>
              </a:rPr>
              <a:t>3</a:t>
            </a:r>
            <a:r>
              <a:rPr sz="2667" spc="-272" dirty="0">
                <a:latin typeface="Trebuchet MS"/>
                <a:cs typeface="Trebuchet MS"/>
              </a:rPr>
              <a:t>)</a:t>
            </a:r>
            <a:endParaRPr sz="2667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055360" y="4637023"/>
            <a:ext cx="467360" cy="800947"/>
            <a:chOff x="4541520" y="3477767"/>
            <a:chExt cx="350520" cy="600710"/>
          </a:xfrm>
        </p:grpSpPr>
        <p:sp>
          <p:nvSpPr>
            <p:cNvPr id="8" name="object 8"/>
            <p:cNvSpPr/>
            <p:nvPr/>
          </p:nvSpPr>
          <p:spPr>
            <a:xfrm>
              <a:off x="4541520" y="3477767"/>
              <a:ext cx="350520" cy="600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4653165" y="3574567"/>
              <a:ext cx="196850" cy="443230"/>
            </a:xfrm>
            <a:custGeom>
              <a:avLst/>
              <a:gdLst/>
              <a:ahLst/>
              <a:cxnLst/>
              <a:rect l="l" t="t" r="r" b="b"/>
              <a:pathLst>
                <a:path w="196850" h="443229">
                  <a:moveTo>
                    <a:pt x="47047" y="65779"/>
                  </a:moveTo>
                  <a:lnTo>
                    <a:pt x="23525" y="75364"/>
                  </a:lnTo>
                  <a:lnTo>
                    <a:pt x="173215" y="442733"/>
                  </a:lnTo>
                  <a:lnTo>
                    <a:pt x="196735" y="433148"/>
                  </a:lnTo>
                  <a:lnTo>
                    <a:pt x="47047" y="65779"/>
                  </a:lnTo>
                  <a:close/>
                </a:path>
                <a:path w="196850" h="443229">
                  <a:moveTo>
                    <a:pt x="6527" y="0"/>
                  </a:moveTo>
                  <a:lnTo>
                    <a:pt x="0" y="84950"/>
                  </a:lnTo>
                  <a:lnTo>
                    <a:pt x="23525" y="75364"/>
                  </a:lnTo>
                  <a:lnTo>
                    <a:pt x="18732" y="63601"/>
                  </a:lnTo>
                  <a:lnTo>
                    <a:pt x="42252" y="54013"/>
                  </a:lnTo>
                  <a:lnTo>
                    <a:pt x="68072" y="54013"/>
                  </a:lnTo>
                  <a:lnTo>
                    <a:pt x="6527" y="0"/>
                  </a:lnTo>
                  <a:close/>
                </a:path>
                <a:path w="196850" h="443229">
                  <a:moveTo>
                    <a:pt x="42252" y="54013"/>
                  </a:moveTo>
                  <a:lnTo>
                    <a:pt x="18732" y="63601"/>
                  </a:lnTo>
                  <a:lnTo>
                    <a:pt x="23525" y="75364"/>
                  </a:lnTo>
                  <a:lnTo>
                    <a:pt x="47047" y="65779"/>
                  </a:lnTo>
                  <a:lnTo>
                    <a:pt x="42252" y="54013"/>
                  </a:lnTo>
                  <a:close/>
                </a:path>
                <a:path w="196850" h="443229">
                  <a:moveTo>
                    <a:pt x="68072" y="54013"/>
                  </a:moveTo>
                  <a:lnTo>
                    <a:pt x="42252" y="54013"/>
                  </a:lnTo>
                  <a:lnTo>
                    <a:pt x="47047" y="65779"/>
                  </a:lnTo>
                  <a:lnTo>
                    <a:pt x="70561" y="56197"/>
                  </a:lnTo>
                  <a:lnTo>
                    <a:pt x="68072" y="54013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572945" y="4651247"/>
            <a:ext cx="3543300" cy="1586952"/>
          </a:xfrm>
          <a:prstGeom prst="rect">
            <a:avLst/>
          </a:prstGeom>
        </p:spPr>
        <p:txBody>
          <a:bodyPr vert="horz" wrap="square" lIns="0" tIns="187113" rIns="0" bIns="0" rtlCol="0">
            <a:spAutoFit/>
          </a:bodyPr>
          <a:lstStyle/>
          <a:p>
            <a:pPr marL="1140430">
              <a:spcBef>
                <a:spcPts val="1473"/>
              </a:spcBef>
            </a:pPr>
            <a:r>
              <a:rPr sz="2667" spc="-80" dirty="0">
                <a:latin typeface="Trebuchet MS"/>
                <a:cs typeface="Trebuchet MS"/>
              </a:rPr>
              <a:t>Filter </a:t>
            </a:r>
            <a:r>
              <a:rPr sz="2667" spc="13" dirty="0">
                <a:latin typeface="Trebuchet MS"/>
                <a:cs typeface="Trebuchet MS"/>
              </a:rPr>
              <a:t>size </a:t>
            </a:r>
            <a:r>
              <a:rPr sz="2667" spc="-240" dirty="0">
                <a:latin typeface="Trebuchet MS"/>
                <a:cs typeface="Trebuchet MS"/>
              </a:rPr>
              <a:t>=</a:t>
            </a:r>
            <a:r>
              <a:rPr sz="2667" spc="-373" dirty="0">
                <a:latin typeface="Trebuchet MS"/>
                <a:cs typeface="Trebuchet MS"/>
              </a:rPr>
              <a:t> </a:t>
            </a:r>
            <a:r>
              <a:rPr sz="2667" spc="-260" dirty="0">
                <a:latin typeface="DejaVu Serif"/>
                <a:cs typeface="DejaVu Serif"/>
              </a:rPr>
              <a:t>5×5</a:t>
            </a:r>
            <a:endParaRPr sz="2667">
              <a:latin typeface="DejaVu Serif"/>
              <a:cs typeface="DejaVu Serif"/>
            </a:endParaRPr>
          </a:p>
          <a:p>
            <a:pPr marL="16933">
              <a:spcBef>
                <a:spcPts val="1347"/>
              </a:spcBef>
            </a:pPr>
            <a:r>
              <a:rPr sz="2667" spc="7" dirty="0">
                <a:latin typeface="Trebuchet MS"/>
                <a:cs typeface="Trebuchet MS"/>
              </a:rPr>
              <a:t>Output </a:t>
            </a:r>
            <a:r>
              <a:rPr sz="2667" spc="13" dirty="0">
                <a:latin typeface="Trebuchet MS"/>
                <a:cs typeface="Trebuchet MS"/>
              </a:rPr>
              <a:t>size</a:t>
            </a:r>
            <a:r>
              <a:rPr sz="2667" spc="-267" dirty="0">
                <a:latin typeface="Trebuchet MS"/>
                <a:cs typeface="Trebuchet MS"/>
              </a:rPr>
              <a:t> </a:t>
            </a:r>
            <a:r>
              <a:rPr sz="2667" spc="-240" dirty="0">
                <a:latin typeface="Trebuchet MS"/>
                <a:cs typeface="Trebuchet MS"/>
              </a:rPr>
              <a:t>=</a:t>
            </a:r>
            <a:endParaRPr sz="2667">
              <a:latin typeface="Trebuchet MS"/>
              <a:cs typeface="Trebuchet MS"/>
            </a:endParaRPr>
          </a:p>
          <a:p>
            <a:pPr marL="16933"/>
            <a:r>
              <a:rPr sz="2667" spc="-220" dirty="0">
                <a:latin typeface="DejaVu Serif"/>
                <a:cs typeface="DejaVu Serif"/>
              </a:rPr>
              <a:t>4</a:t>
            </a:r>
            <a:r>
              <a:rPr sz="2667" spc="-167" dirty="0">
                <a:latin typeface="DejaVu Serif"/>
                <a:cs typeface="DejaVu Serif"/>
              </a:rPr>
              <a:t> </a:t>
            </a:r>
            <a:r>
              <a:rPr sz="2667" spc="-93" dirty="0">
                <a:latin typeface="Trebuchet MS"/>
                <a:cs typeface="Trebuchet MS"/>
              </a:rPr>
              <a:t>filters</a:t>
            </a:r>
            <a:endParaRPr sz="2667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364224" y="4608576"/>
            <a:ext cx="1243753" cy="548640"/>
            <a:chOff x="4773167" y="3456432"/>
            <a:chExt cx="932815" cy="411480"/>
          </a:xfrm>
        </p:grpSpPr>
        <p:sp>
          <p:nvSpPr>
            <p:cNvPr id="12" name="object 12"/>
            <p:cNvSpPr/>
            <p:nvPr/>
          </p:nvSpPr>
          <p:spPr>
            <a:xfrm>
              <a:off x="4773167" y="3456432"/>
              <a:ext cx="929639" cy="4114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891595" y="3540874"/>
              <a:ext cx="768350" cy="266700"/>
            </a:xfrm>
            <a:custGeom>
              <a:avLst/>
              <a:gdLst/>
              <a:ahLst/>
              <a:cxnLst/>
              <a:rect l="l" t="t" r="r" b="b"/>
              <a:pathLst>
                <a:path w="768350" h="266700">
                  <a:moveTo>
                    <a:pt x="76494" y="24233"/>
                  </a:moveTo>
                  <a:lnTo>
                    <a:pt x="68867" y="48454"/>
                  </a:lnTo>
                  <a:lnTo>
                    <a:pt x="760679" y="266331"/>
                  </a:lnTo>
                  <a:lnTo>
                    <a:pt x="768311" y="242112"/>
                  </a:lnTo>
                  <a:lnTo>
                    <a:pt x="76494" y="24233"/>
                  </a:lnTo>
                  <a:close/>
                </a:path>
                <a:path w="768350" h="266700">
                  <a:moveTo>
                    <a:pt x="84124" y="0"/>
                  </a:moveTo>
                  <a:lnTo>
                    <a:pt x="0" y="13462"/>
                  </a:lnTo>
                  <a:lnTo>
                    <a:pt x="61239" y="72682"/>
                  </a:lnTo>
                  <a:lnTo>
                    <a:pt x="68867" y="48454"/>
                  </a:lnTo>
                  <a:lnTo>
                    <a:pt x="56756" y="44640"/>
                  </a:lnTo>
                  <a:lnTo>
                    <a:pt x="64388" y="20421"/>
                  </a:lnTo>
                  <a:lnTo>
                    <a:pt x="77694" y="20421"/>
                  </a:lnTo>
                  <a:lnTo>
                    <a:pt x="84124" y="0"/>
                  </a:lnTo>
                  <a:close/>
                </a:path>
                <a:path w="768350" h="266700">
                  <a:moveTo>
                    <a:pt x="64388" y="20421"/>
                  </a:moveTo>
                  <a:lnTo>
                    <a:pt x="56756" y="44640"/>
                  </a:lnTo>
                  <a:lnTo>
                    <a:pt x="68867" y="48454"/>
                  </a:lnTo>
                  <a:lnTo>
                    <a:pt x="76494" y="24233"/>
                  </a:lnTo>
                  <a:lnTo>
                    <a:pt x="64388" y="20421"/>
                  </a:lnTo>
                  <a:close/>
                </a:path>
                <a:path w="768350" h="266700">
                  <a:moveTo>
                    <a:pt x="77694" y="20421"/>
                  </a:moveTo>
                  <a:lnTo>
                    <a:pt x="64388" y="20421"/>
                  </a:lnTo>
                  <a:lnTo>
                    <a:pt x="76494" y="24233"/>
                  </a:lnTo>
                  <a:lnTo>
                    <a:pt x="77694" y="20421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151119" y="3456432"/>
              <a:ext cx="554736" cy="4114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269674" y="3554336"/>
              <a:ext cx="393700" cy="252095"/>
            </a:xfrm>
            <a:custGeom>
              <a:avLst/>
              <a:gdLst/>
              <a:ahLst/>
              <a:cxnLst/>
              <a:rect l="l" t="t" r="r" b="b"/>
              <a:pathLst>
                <a:path w="393700" h="252095">
                  <a:moveTo>
                    <a:pt x="71381" y="29511"/>
                  </a:moveTo>
                  <a:lnTo>
                    <a:pt x="57958" y="51064"/>
                  </a:lnTo>
                  <a:lnTo>
                    <a:pt x="379704" y="251536"/>
                  </a:lnTo>
                  <a:lnTo>
                    <a:pt x="393128" y="229984"/>
                  </a:lnTo>
                  <a:lnTo>
                    <a:pt x="71381" y="29511"/>
                  </a:lnTo>
                  <a:close/>
                </a:path>
                <a:path w="393700" h="252095">
                  <a:moveTo>
                    <a:pt x="0" y="0"/>
                  </a:moveTo>
                  <a:lnTo>
                    <a:pt x="44526" y="72631"/>
                  </a:lnTo>
                  <a:lnTo>
                    <a:pt x="57958" y="51064"/>
                  </a:lnTo>
                  <a:lnTo>
                    <a:pt x="47180" y="44348"/>
                  </a:lnTo>
                  <a:lnTo>
                    <a:pt x="60604" y="22796"/>
                  </a:lnTo>
                  <a:lnTo>
                    <a:pt x="75564" y="22796"/>
                  </a:lnTo>
                  <a:lnTo>
                    <a:pt x="84810" y="7950"/>
                  </a:lnTo>
                  <a:lnTo>
                    <a:pt x="0" y="0"/>
                  </a:lnTo>
                  <a:close/>
                </a:path>
                <a:path w="393700" h="252095">
                  <a:moveTo>
                    <a:pt x="60604" y="22796"/>
                  </a:moveTo>
                  <a:lnTo>
                    <a:pt x="47180" y="44348"/>
                  </a:lnTo>
                  <a:lnTo>
                    <a:pt x="57958" y="51064"/>
                  </a:lnTo>
                  <a:lnTo>
                    <a:pt x="71381" y="29511"/>
                  </a:lnTo>
                  <a:lnTo>
                    <a:pt x="60604" y="22796"/>
                  </a:lnTo>
                  <a:close/>
                </a:path>
                <a:path w="393700" h="252095">
                  <a:moveTo>
                    <a:pt x="75564" y="22796"/>
                  </a:moveTo>
                  <a:lnTo>
                    <a:pt x="60604" y="22796"/>
                  </a:lnTo>
                  <a:lnTo>
                    <a:pt x="71381" y="29511"/>
                  </a:lnTo>
                  <a:lnTo>
                    <a:pt x="75564" y="2279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14587" y="1181269"/>
            <a:ext cx="10359812" cy="3589017"/>
          </a:xfrm>
          <a:prstGeom prst="rect">
            <a:avLst/>
          </a:prstGeom>
        </p:spPr>
        <p:txBody>
          <a:bodyPr vert="horz" wrap="square" lIns="0" tIns="115147" rIns="0" bIns="0" rtlCol="0">
            <a:spAutoFit/>
          </a:bodyPr>
          <a:lstStyle/>
          <a:p>
            <a:pPr marL="474121" marR="6773" indent="-457189">
              <a:lnSpc>
                <a:spcPts val="3200"/>
              </a:lnSpc>
              <a:spcBef>
                <a:spcPts val="907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3333" spc="173" dirty="0">
                <a:latin typeface="Trebuchet MS"/>
                <a:cs typeface="Trebuchet MS"/>
              </a:rPr>
              <a:t>You </a:t>
            </a:r>
            <a:r>
              <a:rPr sz="3333" spc="-27" dirty="0">
                <a:latin typeface="Trebuchet MS"/>
                <a:cs typeface="Trebuchet MS"/>
              </a:rPr>
              <a:t>are </a:t>
            </a:r>
            <a:r>
              <a:rPr sz="3333" spc="67" dirty="0">
                <a:latin typeface="Trebuchet MS"/>
                <a:cs typeface="Trebuchet MS"/>
              </a:rPr>
              <a:t>given </a:t>
            </a:r>
            <a:r>
              <a:rPr sz="3333" spc="13" dirty="0">
                <a:latin typeface="Trebuchet MS"/>
                <a:cs typeface="Trebuchet MS"/>
              </a:rPr>
              <a:t>a </a:t>
            </a:r>
            <a:r>
              <a:rPr sz="3333" spc="7" dirty="0">
                <a:latin typeface="Trebuchet MS"/>
                <a:cs typeface="Trebuchet MS"/>
              </a:rPr>
              <a:t>convolutional </a:t>
            </a:r>
            <a:r>
              <a:rPr sz="3333" spc="-13" dirty="0">
                <a:latin typeface="Trebuchet MS"/>
                <a:cs typeface="Trebuchet MS"/>
              </a:rPr>
              <a:t>layer </a:t>
            </a:r>
            <a:r>
              <a:rPr sz="3333" spc="-87" dirty="0">
                <a:latin typeface="Trebuchet MS"/>
                <a:cs typeface="Trebuchet MS"/>
              </a:rPr>
              <a:t>with </a:t>
            </a:r>
            <a:r>
              <a:rPr sz="3333" spc="-280" dirty="0">
                <a:latin typeface="DejaVu Serif"/>
                <a:cs typeface="DejaVu Serif"/>
              </a:rPr>
              <a:t>4 </a:t>
            </a:r>
            <a:r>
              <a:rPr sz="3333" spc="-152" dirty="0">
                <a:latin typeface="Trebuchet MS"/>
                <a:cs typeface="Trebuchet MS"/>
              </a:rPr>
              <a:t>filters,  </a:t>
            </a:r>
            <a:r>
              <a:rPr sz="3333" spc="-7" dirty="0">
                <a:latin typeface="Trebuchet MS"/>
                <a:cs typeface="Trebuchet MS"/>
              </a:rPr>
              <a:t>kernel </a:t>
            </a:r>
            <a:r>
              <a:rPr sz="3333" spc="20" dirty="0">
                <a:latin typeface="Trebuchet MS"/>
                <a:cs typeface="Trebuchet MS"/>
              </a:rPr>
              <a:t>size </a:t>
            </a:r>
            <a:r>
              <a:rPr sz="3333" spc="-333" dirty="0">
                <a:latin typeface="DejaVu Serif"/>
                <a:cs typeface="DejaVu Serif"/>
              </a:rPr>
              <a:t>5</a:t>
            </a:r>
            <a:r>
              <a:rPr sz="3333" spc="-333" dirty="0">
                <a:latin typeface="Trebuchet MS"/>
                <a:cs typeface="Trebuchet MS"/>
              </a:rPr>
              <a:t>, </a:t>
            </a:r>
            <a:r>
              <a:rPr sz="3333" spc="-53" dirty="0">
                <a:latin typeface="Trebuchet MS"/>
                <a:cs typeface="Trebuchet MS"/>
              </a:rPr>
              <a:t>stride </a:t>
            </a:r>
            <a:r>
              <a:rPr sz="3333" spc="-333" dirty="0">
                <a:latin typeface="DejaVu Serif"/>
                <a:cs typeface="DejaVu Serif"/>
              </a:rPr>
              <a:t>1</a:t>
            </a:r>
            <a:r>
              <a:rPr sz="3333" spc="-333" dirty="0">
                <a:latin typeface="Trebuchet MS"/>
                <a:cs typeface="Trebuchet MS"/>
              </a:rPr>
              <a:t>, </a:t>
            </a:r>
            <a:r>
              <a:rPr sz="3333" spc="87" dirty="0">
                <a:latin typeface="Trebuchet MS"/>
                <a:cs typeface="Trebuchet MS"/>
              </a:rPr>
              <a:t>and </a:t>
            </a:r>
            <a:r>
              <a:rPr sz="3333" spc="127" dirty="0">
                <a:latin typeface="Trebuchet MS"/>
                <a:cs typeface="Trebuchet MS"/>
              </a:rPr>
              <a:t>no </a:t>
            </a:r>
            <a:r>
              <a:rPr sz="3333" spc="87" dirty="0">
                <a:latin typeface="Trebuchet MS"/>
                <a:cs typeface="Trebuchet MS"/>
              </a:rPr>
              <a:t>padding</a:t>
            </a:r>
            <a:r>
              <a:rPr sz="3333" spc="-600" dirty="0">
                <a:latin typeface="Trebuchet MS"/>
                <a:cs typeface="Trebuchet MS"/>
              </a:rPr>
              <a:t> </a:t>
            </a:r>
            <a:r>
              <a:rPr sz="3333" spc="-133" dirty="0">
                <a:latin typeface="Trebuchet MS"/>
                <a:cs typeface="Trebuchet MS"/>
              </a:rPr>
              <a:t>that </a:t>
            </a:r>
            <a:r>
              <a:rPr sz="3333" spc="33" dirty="0">
                <a:latin typeface="Trebuchet MS"/>
                <a:cs typeface="Trebuchet MS"/>
              </a:rPr>
              <a:t>operates  </a:t>
            </a:r>
            <a:r>
              <a:rPr sz="3333" spc="127" dirty="0">
                <a:latin typeface="Trebuchet MS"/>
                <a:cs typeface="Trebuchet MS"/>
              </a:rPr>
              <a:t>on </a:t>
            </a:r>
            <a:r>
              <a:rPr sz="3333" spc="47" dirty="0">
                <a:latin typeface="Trebuchet MS"/>
                <a:cs typeface="Trebuchet MS"/>
              </a:rPr>
              <a:t>an </a:t>
            </a:r>
            <a:r>
              <a:rPr sz="3333" spc="213" dirty="0">
                <a:latin typeface="Trebuchet MS"/>
                <a:cs typeface="Trebuchet MS"/>
              </a:rPr>
              <a:t>RGB</a:t>
            </a:r>
            <a:r>
              <a:rPr sz="3333" spc="-593" dirty="0">
                <a:latin typeface="Trebuchet MS"/>
                <a:cs typeface="Trebuchet MS"/>
              </a:rPr>
              <a:t> </a:t>
            </a:r>
            <a:r>
              <a:rPr sz="3333" spc="-40" dirty="0">
                <a:latin typeface="Trebuchet MS"/>
                <a:cs typeface="Trebuchet MS"/>
              </a:rPr>
              <a:t>image.</a:t>
            </a:r>
            <a:endParaRPr sz="3333">
              <a:latin typeface="Trebuchet MS"/>
              <a:cs typeface="Trebuchet MS"/>
            </a:endParaRPr>
          </a:p>
          <a:p>
            <a:pPr>
              <a:spcBef>
                <a:spcPts val="20"/>
              </a:spcBef>
              <a:buFont typeface="Arial"/>
              <a:buChar char="•"/>
            </a:pPr>
            <a:endParaRPr sz="3200">
              <a:latin typeface="Trebuchet MS"/>
              <a:cs typeface="Trebuchet MS"/>
            </a:endParaRPr>
          </a:p>
          <a:p>
            <a:pPr marL="474121" indent="-457189">
              <a:lnSpc>
                <a:spcPts val="3600"/>
              </a:lnSpc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3333" spc="-287" dirty="0">
                <a:latin typeface="Trebuchet MS"/>
                <a:cs typeface="Trebuchet MS"/>
              </a:rPr>
              <a:t>Q1:</a:t>
            </a:r>
            <a:r>
              <a:rPr sz="3333" spc="-152" dirty="0">
                <a:latin typeface="Trebuchet MS"/>
                <a:cs typeface="Trebuchet MS"/>
              </a:rPr>
              <a:t> </a:t>
            </a:r>
            <a:r>
              <a:rPr sz="3333" spc="100" dirty="0">
                <a:latin typeface="Trebuchet MS"/>
                <a:cs typeface="Trebuchet MS"/>
              </a:rPr>
              <a:t>What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27" dirty="0">
                <a:latin typeface="Trebuchet MS"/>
                <a:cs typeface="Trebuchet MS"/>
              </a:rPr>
              <a:t>are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-40" dirty="0">
                <a:latin typeface="Trebuchet MS"/>
                <a:cs typeface="Trebuchet MS"/>
              </a:rPr>
              <a:t>the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73" dirty="0">
                <a:latin typeface="Trebuchet MS"/>
                <a:cs typeface="Trebuchet MS"/>
              </a:rPr>
              <a:t>dimensions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87" dirty="0">
                <a:latin typeface="Trebuchet MS"/>
                <a:cs typeface="Trebuchet MS"/>
              </a:rPr>
              <a:t>and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-40" dirty="0">
                <a:latin typeface="Trebuchet MS"/>
                <a:cs typeface="Trebuchet MS"/>
              </a:rPr>
              <a:t>the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113" dirty="0">
                <a:latin typeface="Trebuchet MS"/>
                <a:cs typeface="Trebuchet MS"/>
              </a:rPr>
              <a:t>shape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-20" dirty="0">
                <a:latin typeface="Trebuchet MS"/>
                <a:cs typeface="Trebuchet MS"/>
              </a:rPr>
              <a:t>of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-127" dirty="0">
                <a:latin typeface="Trebuchet MS"/>
                <a:cs typeface="Trebuchet MS"/>
              </a:rPr>
              <a:t>its</a:t>
            </a:r>
            <a:endParaRPr sz="3333">
              <a:latin typeface="Trebuchet MS"/>
              <a:cs typeface="Trebuchet MS"/>
            </a:endParaRPr>
          </a:p>
          <a:p>
            <a:pPr marL="474121">
              <a:lnSpc>
                <a:spcPts val="3600"/>
              </a:lnSpc>
            </a:pPr>
            <a:r>
              <a:rPr sz="4900" spc="80" baseline="1133" dirty="0">
                <a:latin typeface="Trebuchet MS"/>
                <a:cs typeface="Trebuchet MS"/>
              </a:rPr>
              <a:t>weight</a:t>
            </a:r>
            <a:r>
              <a:rPr sz="4900" spc="-180" baseline="1133" dirty="0">
                <a:latin typeface="Trebuchet MS"/>
                <a:cs typeface="Trebuchet MS"/>
              </a:rPr>
              <a:t> </a:t>
            </a:r>
            <a:r>
              <a:rPr sz="4900" spc="129" baseline="1133" dirty="0">
                <a:latin typeface="Trebuchet MS"/>
                <a:cs typeface="Trebuchet MS"/>
              </a:rPr>
              <a:t>tensor</a:t>
            </a:r>
            <a:r>
              <a:rPr sz="3333" spc="87" dirty="0">
                <a:latin typeface="Trebuchet MS"/>
                <a:cs typeface="Trebuchet MS"/>
              </a:rPr>
              <a:t>?</a:t>
            </a:r>
            <a:endParaRPr sz="3333">
              <a:latin typeface="Trebuchet MS"/>
              <a:cs typeface="Trebuchet MS"/>
            </a:endParaRPr>
          </a:p>
          <a:p>
            <a:pPr marL="231981" algn="ctr">
              <a:spcBef>
                <a:spcPts val="2600"/>
              </a:spcBef>
            </a:pPr>
            <a:r>
              <a:rPr sz="3200" spc="-267" dirty="0">
                <a:latin typeface="Trebuchet MS"/>
                <a:cs typeface="Trebuchet MS"/>
              </a:rPr>
              <a:t>A1: </a:t>
            </a:r>
            <a:r>
              <a:rPr sz="3200" spc="-260" dirty="0">
                <a:latin typeface="Trebuchet MS"/>
                <a:cs typeface="Trebuchet MS"/>
              </a:rPr>
              <a:t>(3, </a:t>
            </a:r>
            <a:r>
              <a:rPr sz="3200" spc="-187" dirty="0">
                <a:latin typeface="Trebuchet MS"/>
                <a:cs typeface="Trebuchet MS"/>
              </a:rPr>
              <a:t>4, </a:t>
            </a:r>
            <a:r>
              <a:rPr sz="3200" spc="-173" dirty="0">
                <a:latin typeface="Trebuchet MS"/>
                <a:cs typeface="Trebuchet MS"/>
              </a:rPr>
              <a:t>5,</a:t>
            </a:r>
            <a:r>
              <a:rPr sz="3200" spc="167" dirty="0">
                <a:latin typeface="Trebuchet MS"/>
                <a:cs typeface="Trebuchet MS"/>
              </a:rPr>
              <a:t> </a:t>
            </a:r>
            <a:r>
              <a:rPr sz="3200" spc="-187" dirty="0">
                <a:latin typeface="Trebuchet MS"/>
                <a:cs typeface="Trebuchet MS"/>
              </a:rPr>
              <a:t>5)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181503" y="6542023"/>
            <a:ext cx="33020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1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88</a:t>
            </a:fld>
            <a:endParaRPr sz="1467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181503" y="6542023"/>
            <a:ext cx="330200" cy="23089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0799">
              <a:spcBef>
                <a:spcPts val="40"/>
              </a:spcBef>
            </a:pPr>
            <a:fld id="{81D60167-4931-47E6-BA6A-407CBD079E47}" type="slidenum">
              <a:rPr sz="1467" spc="113" dirty="0">
                <a:solidFill>
                  <a:srgbClr val="898989"/>
                </a:solidFill>
                <a:latin typeface="Trebuchet MS"/>
                <a:cs typeface="Trebuchet MS"/>
              </a:rPr>
              <a:pPr marL="50799">
                <a:spcBef>
                  <a:spcPts val="40"/>
                </a:spcBef>
              </a:pPr>
              <a:t>89</a:t>
            </a:fld>
            <a:endParaRPr sz="1467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7432" y="327387"/>
            <a:ext cx="2597573" cy="452261"/>
          </a:xfrm>
          <a:prstGeom prst="rect">
            <a:avLst/>
          </a:prstGeom>
        </p:spPr>
        <p:txBody>
          <a:bodyPr vert="horz" wrap="square" lIns="0" tIns="2116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67"/>
              </a:spcBef>
            </a:pPr>
            <a:r>
              <a:rPr spc="240" dirty="0"/>
              <a:t>E</a:t>
            </a:r>
            <a:r>
              <a:rPr spc="233" dirty="0"/>
              <a:t>x</a:t>
            </a:r>
            <a:r>
              <a:rPr spc="87" dirty="0"/>
              <a:t>a</a:t>
            </a:r>
            <a:r>
              <a:rPr spc="507" dirty="0"/>
              <a:t>m</a:t>
            </a:r>
            <a:r>
              <a:rPr spc="347" dirty="0"/>
              <a:t>p</a:t>
            </a:r>
            <a:r>
              <a:rPr spc="-193" dirty="0"/>
              <a:t>l</a:t>
            </a:r>
            <a:r>
              <a:rPr spc="240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587" y="1181268"/>
            <a:ext cx="10359812" cy="4596985"/>
          </a:xfrm>
          <a:prstGeom prst="rect">
            <a:avLst/>
          </a:prstGeom>
        </p:spPr>
        <p:txBody>
          <a:bodyPr vert="horz" wrap="square" lIns="0" tIns="115147" rIns="0" bIns="0" rtlCol="0">
            <a:spAutoFit/>
          </a:bodyPr>
          <a:lstStyle/>
          <a:p>
            <a:pPr marL="474121" marR="6773" indent="-457189">
              <a:lnSpc>
                <a:spcPts val="3200"/>
              </a:lnSpc>
              <a:spcBef>
                <a:spcPts val="907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3333" spc="173" dirty="0">
                <a:latin typeface="Trebuchet MS"/>
                <a:cs typeface="Trebuchet MS"/>
              </a:rPr>
              <a:t>You </a:t>
            </a:r>
            <a:r>
              <a:rPr sz="3333" spc="-27" dirty="0">
                <a:latin typeface="Trebuchet MS"/>
                <a:cs typeface="Trebuchet MS"/>
              </a:rPr>
              <a:t>are </a:t>
            </a:r>
            <a:r>
              <a:rPr sz="3333" spc="67" dirty="0">
                <a:latin typeface="Trebuchet MS"/>
                <a:cs typeface="Trebuchet MS"/>
              </a:rPr>
              <a:t>given </a:t>
            </a:r>
            <a:r>
              <a:rPr sz="3333" spc="13" dirty="0">
                <a:latin typeface="Trebuchet MS"/>
                <a:cs typeface="Trebuchet MS"/>
              </a:rPr>
              <a:t>a </a:t>
            </a:r>
            <a:r>
              <a:rPr sz="3333" spc="7" dirty="0">
                <a:latin typeface="Trebuchet MS"/>
                <a:cs typeface="Trebuchet MS"/>
              </a:rPr>
              <a:t>convolutional </a:t>
            </a:r>
            <a:r>
              <a:rPr sz="3333" spc="-13" dirty="0">
                <a:latin typeface="Trebuchet MS"/>
                <a:cs typeface="Trebuchet MS"/>
              </a:rPr>
              <a:t>layer </a:t>
            </a:r>
            <a:r>
              <a:rPr sz="3333" spc="-87" dirty="0">
                <a:latin typeface="Trebuchet MS"/>
                <a:cs typeface="Trebuchet MS"/>
              </a:rPr>
              <a:t>with </a:t>
            </a:r>
            <a:r>
              <a:rPr sz="3333" spc="-280" dirty="0">
                <a:latin typeface="DejaVu Serif"/>
                <a:cs typeface="DejaVu Serif"/>
              </a:rPr>
              <a:t>4 </a:t>
            </a:r>
            <a:r>
              <a:rPr sz="3333" spc="-152" dirty="0">
                <a:latin typeface="Trebuchet MS"/>
                <a:cs typeface="Trebuchet MS"/>
              </a:rPr>
              <a:t>filters,  </a:t>
            </a:r>
            <a:r>
              <a:rPr sz="3333" spc="-7" dirty="0">
                <a:latin typeface="Trebuchet MS"/>
                <a:cs typeface="Trebuchet MS"/>
              </a:rPr>
              <a:t>kernel </a:t>
            </a:r>
            <a:r>
              <a:rPr sz="3333" spc="20" dirty="0">
                <a:latin typeface="Trebuchet MS"/>
                <a:cs typeface="Trebuchet MS"/>
              </a:rPr>
              <a:t>size </a:t>
            </a:r>
            <a:r>
              <a:rPr sz="3333" spc="-333" dirty="0">
                <a:latin typeface="DejaVu Serif"/>
                <a:cs typeface="DejaVu Serif"/>
              </a:rPr>
              <a:t>5</a:t>
            </a:r>
            <a:r>
              <a:rPr sz="3333" spc="-333" dirty="0">
                <a:latin typeface="Trebuchet MS"/>
                <a:cs typeface="Trebuchet MS"/>
              </a:rPr>
              <a:t>, </a:t>
            </a:r>
            <a:r>
              <a:rPr sz="3333" spc="-53" dirty="0">
                <a:latin typeface="Trebuchet MS"/>
                <a:cs typeface="Trebuchet MS"/>
              </a:rPr>
              <a:t>stride </a:t>
            </a:r>
            <a:r>
              <a:rPr sz="3333" spc="-333" dirty="0">
                <a:latin typeface="DejaVu Serif"/>
                <a:cs typeface="DejaVu Serif"/>
              </a:rPr>
              <a:t>1</a:t>
            </a:r>
            <a:r>
              <a:rPr sz="3333" spc="-333" dirty="0">
                <a:latin typeface="Trebuchet MS"/>
                <a:cs typeface="Trebuchet MS"/>
              </a:rPr>
              <a:t>, </a:t>
            </a:r>
            <a:r>
              <a:rPr sz="3333" spc="87" dirty="0">
                <a:latin typeface="Trebuchet MS"/>
                <a:cs typeface="Trebuchet MS"/>
              </a:rPr>
              <a:t>and </a:t>
            </a:r>
            <a:r>
              <a:rPr sz="3333" spc="127" dirty="0">
                <a:latin typeface="Trebuchet MS"/>
                <a:cs typeface="Trebuchet MS"/>
              </a:rPr>
              <a:t>no </a:t>
            </a:r>
            <a:r>
              <a:rPr sz="3333" spc="87" dirty="0">
                <a:latin typeface="Trebuchet MS"/>
                <a:cs typeface="Trebuchet MS"/>
              </a:rPr>
              <a:t>padding</a:t>
            </a:r>
            <a:r>
              <a:rPr sz="3333" spc="-600" dirty="0">
                <a:latin typeface="Trebuchet MS"/>
                <a:cs typeface="Trebuchet MS"/>
              </a:rPr>
              <a:t> </a:t>
            </a:r>
            <a:r>
              <a:rPr sz="3333" spc="-133" dirty="0">
                <a:latin typeface="Trebuchet MS"/>
                <a:cs typeface="Trebuchet MS"/>
              </a:rPr>
              <a:t>that </a:t>
            </a:r>
            <a:r>
              <a:rPr sz="3333" spc="33" dirty="0">
                <a:latin typeface="Trebuchet MS"/>
                <a:cs typeface="Trebuchet MS"/>
              </a:rPr>
              <a:t>operates  </a:t>
            </a:r>
            <a:r>
              <a:rPr sz="3333" spc="127" dirty="0">
                <a:latin typeface="Trebuchet MS"/>
                <a:cs typeface="Trebuchet MS"/>
              </a:rPr>
              <a:t>on </a:t>
            </a:r>
            <a:r>
              <a:rPr sz="3333" spc="47" dirty="0">
                <a:latin typeface="Trebuchet MS"/>
                <a:cs typeface="Trebuchet MS"/>
              </a:rPr>
              <a:t>an </a:t>
            </a:r>
            <a:r>
              <a:rPr sz="3333" spc="213" dirty="0">
                <a:latin typeface="Trebuchet MS"/>
                <a:cs typeface="Trebuchet MS"/>
              </a:rPr>
              <a:t>RGB</a:t>
            </a:r>
            <a:r>
              <a:rPr sz="3333" spc="-593" dirty="0">
                <a:latin typeface="Trebuchet MS"/>
                <a:cs typeface="Trebuchet MS"/>
              </a:rPr>
              <a:t> </a:t>
            </a:r>
            <a:r>
              <a:rPr sz="3333" spc="-40" dirty="0">
                <a:latin typeface="Trebuchet MS"/>
                <a:cs typeface="Trebuchet MS"/>
              </a:rPr>
              <a:t>image.</a:t>
            </a:r>
            <a:endParaRPr sz="3333">
              <a:latin typeface="Trebuchet MS"/>
              <a:cs typeface="Trebuchet MS"/>
            </a:endParaRPr>
          </a:p>
          <a:p>
            <a:pPr>
              <a:spcBef>
                <a:spcPts val="20"/>
              </a:spcBef>
              <a:buFont typeface="Arial"/>
              <a:buChar char="•"/>
            </a:pPr>
            <a:endParaRPr sz="3200">
              <a:latin typeface="Trebuchet MS"/>
              <a:cs typeface="Trebuchet MS"/>
            </a:endParaRPr>
          </a:p>
          <a:p>
            <a:pPr marL="474121" indent="-457189">
              <a:lnSpc>
                <a:spcPts val="3600"/>
              </a:lnSpc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3333" spc="-287" dirty="0">
                <a:latin typeface="Trebuchet MS"/>
                <a:cs typeface="Trebuchet MS"/>
              </a:rPr>
              <a:t>Q1:</a:t>
            </a:r>
            <a:r>
              <a:rPr sz="3333" spc="-152" dirty="0">
                <a:latin typeface="Trebuchet MS"/>
                <a:cs typeface="Trebuchet MS"/>
              </a:rPr>
              <a:t> </a:t>
            </a:r>
            <a:r>
              <a:rPr sz="3333" spc="100" dirty="0">
                <a:latin typeface="Trebuchet MS"/>
                <a:cs typeface="Trebuchet MS"/>
              </a:rPr>
              <a:t>What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27" dirty="0">
                <a:latin typeface="Trebuchet MS"/>
                <a:cs typeface="Trebuchet MS"/>
              </a:rPr>
              <a:t>are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-40" dirty="0">
                <a:latin typeface="Trebuchet MS"/>
                <a:cs typeface="Trebuchet MS"/>
              </a:rPr>
              <a:t>the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73" dirty="0">
                <a:latin typeface="Trebuchet MS"/>
                <a:cs typeface="Trebuchet MS"/>
              </a:rPr>
              <a:t>dimensions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87" dirty="0">
                <a:latin typeface="Trebuchet MS"/>
                <a:cs typeface="Trebuchet MS"/>
              </a:rPr>
              <a:t>and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-40" dirty="0">
                <a:latin typeface="Trebuchet MS"/>
                <a:cs typeface="Trebuchet MS"/>
              </a:rPr>
              <a:t>the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113" dirty="0">
                <a:latin typeface="Trebuchet MS"/>
                <a:cs typeface="Trebuchet MS"/>
              </a:rPr>
              <a:t>shape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-20" dirty="0">
                <a:latin typeface="Trebuchet MS"/>
                <a:cs typeface="Trebuchet MS"/>
              </a:rPr>
              <a:t>of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-127" dirty="0">
                <a:latin typeface="Trebuchet MS"/>
                <a:cs typeface="Trebuchet MS"/>
              </a:rPr>
              <a:t>its</a:t>
            </a:r>
            <a:endParaRPr sz="3333">
              <a:latin typeface="Trebuchet MS"/>
              <a:cs typeface="Trebuchet MS"/>
            </a:endParaRPr>
          </a:p>
          <a:p>
            <a:pPr marL="474121">
              <a:lnSpc>
                <a:spcPts val="3600"/>
              </a:lnSpc>
            </a:pPr>
            <a:r>
              <a:rPr sz="4900" spc="80" baseline="1133" dirty="0">
                <a:latin typeface="Trebuchet MS"/>
                <a:cs typeface="Trebuchet MS"/>
              </a:rPr>
              <a:t>weight</a:t>
            </a:r>
            <a:r>
              <a:rPr sz="4900" spc="-180" baseline="1133" dirty="0">
                <a:latin typeface="Trebuchet MS"/>
                <a:cs typeface="Trebuchet MS"/>
              </a:rPr>
              <a:t> </a:t>
            </a:r>
            <a:r>
              <a:rPr sz="4900" spc="129" baseline="1133" dirty="0">
                <a:latin typeface="Trebuchet MS"/>
                <a:cs typeface="Trebuchet MS"/>
              </a:rPr>
              <a:t>tensor</a:t>
            </a:r>
            <a:r>
              <a:rPr sz="3333" spc="87" dirty="0">
                <a:latin typeface="Trebuchet MS"/>
                <a:cs typeface="Trebuchet MS"/>
              </a:rPr>
              <a:t>?</a:t>
            </a:r>
            <a:endParaRPr sz="3333">
              <a:latin typeface="Trebuchet MS"/>
              <a:cs typeface="Trebuchet MS"/>
            </a:endParaRPr>
          </a:p>
          <a:p>
            <a:pPr>
              <a:spcBef>
                <a:spcPts val="40"/>
              </a:spcBef>
            </a:pPr>
            <a:endParaRPr sz="3067">
              <a:latin typeface="Trebuchet MS"/>
              <a:cs typeface="Trebuchet MS"/>
            </a:endParaRPr>
          </a:p>
          <a:p>
            <a:pPr marL="1007508" lvl="1" indent="-380990">
              <a:buFont typeface="Wingdings"/>
              <a:buChar char=""/>
              <a:tabLst>
                <a:tab pos="1007508" algn="l"/>
              </a:tabLst>
            </a:pPr>
            <a:r>
              <a:rPr sz="2933" spc="-247" dirty="0">
                <a:latin typeface="Trebuchet MS"/>
                <a:cs typeface="Trebuchet MS"/>
              </a:rPr>
              <a:t>A1: </a:t>
            </a:r>
            <a:r>
              <a:rPr sz="2933" spc="-173" dirty="0">
                <a:latin typeface="DejaVu Sans"/>
                <a:cs typeface="DejaVu Sans"/>
              </a:rPr>
              <a:t>(3, </a:t>
            </a:r>
            <a:r>
              <a:rPr sz="2933" spc="-293" dirty="0">
                <a:latin typeface="DejaVu Sans"/>
                <a:cs typeface="DejaVu Sans"/>
              </a:rPr>
              <a:t>4, 5,</a:t>
            </a:r>
            <a:r>
              <a:rPr sz="2933" spc="-760" dirty="0">
                <a:latin typeface="DejaVu Sans"/>
                <a:cs typeface="DejaVu Sans"/>
              </a:rPr>
              <a:t> </a:t>
            </a:r>
            <a:r>
              <a:rPr sz="2933" spc="-93" dirty="0">
                <a:latin typeface="DejaVu Sans"/>
                <a:cs typeface="DejaVu Sans"/>
              </a:rPr>
              <a:t>5)</a:t>
            </a:r>
            <a:endParaRPr sz="2933">
              <a:latin typeface="DejaVu Sans"/>
              <a:cs typeface="DejaVu Sans"/>
            </a:endParaRPr>
          </a:p>
          <a:p>
            <a:pPr marL="1007508" lvl="1" indent="-380990">
              <a:lnSpc>
                <a:spcPts val="3487"/>
              </a:lnSpc>
              <a:spcBef>
                <a:spcPts val="93"/>
              </a:spcBef>
              <a:buFont typeface="Wingdings"/>
              <a:buChar char=""/>
              <a:tabLst>
                <a:tab pos="1007508" algn="l"/>
              </a:tabLst>
            </a:pPr>
            <a:r>
              <a:rPr sz="2933" spc="-147" dirty="0">
                <a:latin typeface="Trebuchet MS"/>
                <a:cs typeface="Trebuchet MS"/>
              </a:rPr>
              <a:t>A2: </a:t>
            </a:r>
            <a:r>
              <a:rPr sz="2933" spc="-173" dirty="0">
                <a:latin typeface="DejaVu Sans"/>
                <a:cs typeface="DejaVu Sans"/>
              </a:rPr>
              <a:t>(4, </a:t>
            </a:r>
            <a:r>
              <a:rPr sz="2933" spc="-293" dirty="0">
                <a:latin typeface="DejaVu Sans"/>
                <a:cs typeface="DejaVu Sans"/>
              </a:rPr>
              <a:t>5,</a:t>
            </a:r>
            <a:r>
              <a:rPr sz="2933" spc="-707" dirty="0">
                <a:latin typeface="DejaVu Sans"/>
                <a:cs typeface="DejaVu Sans"/>
              </a:rPr>
              <a:t> </a:t>
            </a:r>
            <a:r>
              <a:rPr sz="2933" spc="-93" dirty="0">
                <a:latin typeface="DejaVu Sans"/>
                <a:cs typeface="DejaVu Sans"/>
              </a:rPr>
              <a:t>5)</a:t>
            </a:r>
            <a:endParaRPr sz="2933">
              <a:latin typeface="DejaVu Sans"/>
              <a:cs typeface="DejaVu Sans"/>
            </a:endParaRPr>
          </a:p>
          <a:p>
            <a:pPr marL="1007508" lvl="1" indent="-380990">
              <a:lnSpc>
                <a:spcPts val="3487"/>
              </a:lnSpc>
              <a:buFont typeface="Wingdings"/>
              <a:buChar char=""/>
              <a:tabLst>
                <a:tab pos="1007508" algn="l"/>
              </a:tabLst>
            </a:pPr>
            <a:r>
              <a:rPr sz="2933" spc="-120" dirty="0">
                <a:latin typeface="Trebuchet MS"/>
                <a:cs typeface="Trebuchet MS"/>
              </a:rPr>
              <a:t>A3: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127" dirty="0">
                <a:latin typeface="Trebuchet MS"/>
                <a:cs typeface="Trebuchet MS"/>
              </a:rPr>
              <a:t>depends</a:t>
            </a:r>
            <a:r>
              <a:rPr sz="2933" spc="-120" dirty="0">
                <a:latin typeface="Trebuchet MS"/>
                <a:cs typeface="Trebuchet MS"/>
              </a:rPr>
              <a:t> </a:t>
            </a:r>
            <a:r>
              <a:rPr sz="2933" spc="107" dirty="0">
                <a:latin typeface="Trebuchet MS"/>
                <a:cs typeface="Trebuchet MS"/>
              </a:rPr>
              <a:t>on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-40" dirty="0">
                <a:latin typeface="Trebuchet MS"/>
                <a:cs typeface="Trebuchet MS"/>
              </a:rPr>
              <a:t>the</a:t>
            </a:r>
            <a:r>
              <a:rPr sz="2933" spc="-120" dirty="0">
                <a:latin typeface="Trebuchet MS"/>
                <a:cs typeface="Trebuchet MS"/>
              </a:rPr>
              <a:t> </a:t>
            </a:r>
            <a:r>
              <a:rPr sz="2933" spc="-33" dirty="0">
                <a:latin typeface="Trebuchet MS"/>
                <a:cs typeface="Trebuchet MS"/>
              </a:rPr>
              <a:t>width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73" dirty="0">
                <a:latin typeface="Trebuchet MS"/>
                <a:cs typeface="Trebuchet MS"/>
              </a:rPr>
              <a:t>and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dirty="0">
                <a:latin typeface="Trebuchet MS"/>
                <a:cs typeface="Trebuchet MS"/>
              </a:rPr>
              <a:t>height</a:t>
            </a:r>
            <a:r>
              <a:rPr sz="2933" spc="-113" dirty="0">
                <a:latin typeface="Trebuchet MS"/>
                <a:cs typeface="Trebuchet MS"/>
              </a:rPr>
              <a:t> </a:t>
            </a:r>
            <a:r>
              <a:rPr sz="2933" spc="-20" dirty="0">
                <a:latin typeface="Trebuchet MS"/>
                <a:cs typeface="Trebuchet MS"/>
              </a:rPr>
              <a:t>of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-40" dirty="0">
                <a:latin typeface="Trebuchet MS"/>
                <a:cs typeface="Trebuchet MS"/>
              </a:rPr>
              <a:t>the</a:t>
            </a:r>
            <a:r>
              <a:rPr sz="2933" spc="-120" dirty="0">
                <a:latin typeface="Trebuchet MS"/>
                <a:cs typeface="Trebuchet MS"/>
              </a:rPr>
              <a:t> </a:t>
            </a:r>
            <a:r>
              <a:rPr sz="2933" spc="73" dirty="0">
                <a:latin typeface="Trebuchet MS"/>
                <a:cs typeface="Trebuchet MS"/>
              </a:rPr>
              <a:t>image</a:t>
            </a:r>
            <a:endParaRPr sz="2933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397240" y="4906517"/>
            <a:ext cx="236220" cy="189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rgbClr val="898989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30"/>
              </a:spcBef>
            </a:pPr>
            <a:fld id="{81D60167-4931-47E6-BA6A-407CBD079E47}" type="slidenum">
              <a:rPr lang="de-DE" spc="40" smtClean="0"/>
              <a:pPr marL="39370">
                <a:spcBef>
                  <a:spcPts val="30"/>
                </a:spcBef>
              </a:pPr>
              <a:t>9</a:t>
            </a:fld>
            <a:endParaRPr spc="53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8967" y="-174368"/>
            <a:ext cx="9254912" cy="1458647"/>
          </a:xfrm>
          <a:prstGeom prst="rect">
            <a:avLst/>
          </a:prstGeom>
        </p:spPr>
        <p:txBody>
          <a:bodyPr vert="horz" wrap="square" lIns="0" tIns="2201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73"/>
              </a:spcBef>
            </a:pPr>
            <a:r>
              <a:rPr sz="4667" spc="493" dirty="0"/>
              <a:t>Why</a:t>
            </a:r>
            <a:r>
              <a:rPr sz="4667" spc="-180" dirty="0"/>
              <a:t> </a:t>
            </a:r>
            <a:r>
              <a:rPr sz="4667" spc="40" dirty="0"/>
              <a:t>not</a:t>
            </a:r>
            <a:r>
              <a:rPr sz="4667" spc="-160" dirty="0"/>
              <a:t> </a:t>
            </a:r>
            <a:r>
              <a:rPr sz="4667" spc="152" dirty="0"/>
              <a:t>simply</a:t>
            </a:r>
            <a:r>
              <a:rPr sz="4667" spc="-173" dirty="0"/>
              <a:t> </a:t>
            </a:r>
            <a:r>
              <a:rPr sz="4667" spc="207" dirty="0"/>
              <a:t>more</a:t>
            </a:r>
            <a:r>
              <a:rPr sz="4667" spc="-167" dirty="0"/>
              <a:t> </a:t>
            </a:r>
            <a:r>
              <a:rPr sz="4667" spc="480" dirty="0"/>
              <a:t>FC</a:t>
            </a:r>
            <a:r>
              <a:rPr sz="4667" spc="-167" dirty="0"/>
              <a:t> </a:t>
            </a:r>
            <a:r>
              <a:rPr sz="4667" spc="247" dirty="0"/>
              <a:t>Layers?</a:t>
            </a:r>
            <a:endParaRPr sz="4667"/>
          </a:p>
        </p:txBody>
      </p:sp>
      <p:sp>
        <p:nvSpPr>
          <p:cNvPr id="3" name="object 3"/>
          <p:cNvSpPr txBox="1"/>
          <p:nvPr/>
        </p:nvSpPr>
        <p:spPr>
          <a:xfrm>
            <a:off x="714587" y="1282868"/>
            <a:ext cx="8851900" cy="394599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333" spc="367" dirty="0">
                <a:latin typeface="Trebuchet MS"/>
                <a:cs typeface="Trebuchet MS"/>
              </a:rPr>
              <a:t>We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27" dirty="0">
                <a:latin typeface="Trebuchet MS"/>
                <a:cs typeface="Trebuchet MS"/>
              </a:rPr>
              <a:t>cannot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100" dirty="0">
                <a:latin typeface="Trebuchet MS"/>
                <a:cs typeface="Trebuchet MS"/>
              </a:rPr>
              <a:t>make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33" dirty="0">
                <a:latin typeface="Trebuchet MS"/>
                <a:cs typeface="Trebuchet MS"/>
              </a:rPr>
              <a:t>networks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120" dirty="0">
                <a:latin typeface="Trebuchet MS"/>
                <a:cs typeface="Trebuchet MS"/>
              </a:rPr>
              <a:t>arbitrarily</a:t>
            </a:r>
            <a:r>
              <a:rPr sz="3333" spc="-133" dirty="0">
                <a:latin typeface="Trebuchet MS"/>
                <a:cs typeface="Trebuchet MS"/>
              </a:rPr>
              <a:t> </a:t>
            </a:r>
            <a:r>
              <a:rPr sz="3333" spc="93" dirty="0">
                <a:latin typeface="Trebuchet MS"/>
                <a:cs typeface="Trebuchet MS"/>
              </a:rPr>
              <a:t>complex</a:t>
            </a:r>
            <a:endParaRPr sz="3333" dirty="0">
              <a:latin typeface="Trebuchet MS"/>
              <a:cs typeface="Trebuchet MS"/>
            </a:endParaRPr>
          </a:p>
          <a:p>
            <a:pPr>
              <a:spcBef>
                <a:spcPts val="20"/>
              </a:spcBef>
            </a:pPr>
            <a:endParaRPr sz="4800" dirty="0">
              <a:latin typeface="Trebuchet MS"/>
              <a:cs typeface="Trebuchet MS"/>
            </a:endParaRPr>
          </a:p>
          <a:p>
            <a:pPr marL="474121" indent="-457189">
              <a:spcBef>
                <a:spcPts val="7"/>
              </a:spcBef>
              <a:buFont typeface="Arial"/>
              <a:buChar char="•"/>
              <a:tabLst>
                <a:tab pos="473275" algn="l"/>
                <a:tab pos="474121" algn="l"/>
              </a:tabLst>
            </a:pPr>
            <a:r>
              <a:rPr sz="3333" spc="280" dirty="0">
                <a:latin typeface="Trebuchet MS"/>
                <a:cs typeface="Trebuchet MS"/>
              </a:rPr>
              <a:t>Why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-20" dirty="0">
                <a:latin typeface="Trebuchet MS"/>
                <a:cs typeface="Trebuchet MS"/>
              </a:rPr>
              <a:t>not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127" dirty="0">
                <a:latin typeface="Trebuchet MS"/>
                <a:cs typeface="Trebuchet MS"/>
              </a:rPr>
              <a:t>just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253" dirty="0">
                <a:latin typeface="Trebuchet MS"/>
                <a:cs typeface="Trebuchet MS"/>
              </a:rPr>
              <a:t>go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73" dirty="0">
                <a:latin typeface="Trebuchet MS"/>
                <a:cs typeface="Trebuchet MS"/>
              </a:rPr>
              <a:t>deeper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87" dirty="0">
                <a:latin typeface="Trebuchet MS"/>
                <a:cs typeface="Trebuchet MS"/>
              </a:rPr>
              <a:t>and</a:t>
            </a:r>
            <a:r>
              <a:rPr sz="3333" spc="-140" dirty="0">
                <a:latin typeface="Trebuchet MS"/>
                <a:cs typeface="Trebuchet MS"/>
              </a:rPr>
              <a:t> </a:t>
            </a:r>
            <a:r>
              <a:rPr sz="3333" spc="47" dirty="0">
                <a:latin typeface="Trebuchet MS"/>
                <a:cs typeface="Trebuchet MS"/>
              </a:rPr>
              <a:t>get</a:t>
            </a:r>
            <a:r>
              <a:rPr sz="3333" spc="-152" dirty="0">
                <a:latin typeface="Trebuchet MS"/>
                <a:cs typeface="Trebuchet MS"/>
              </a:rPr>
              <a:t> </a:t>
            </a:r>
            <a:r>
              <a:rPr sz="3333" spc="-13" dirty="0">
                <a:latin typeface="Trebuchet MS"/>
                <a:cs typeface="Trebuchet MS"/>
              </a:rPr>
              <a:t>better?</a:t>
            </a:r>
            <a:endParaRPr sz="3333" dirty="0">
              <a:latin typeface="Trebuchet MS"/>
              <a:cs typeface="Trebuchet MS"/>
            </a:endParaRPr>
          </a:p>
          <a:p>
            <a:pPr marL="1007508" lvl="1" indent="-380990">
              <a:spcBef>
                <a:spcPts val="653"/>
              </a:spcBef>
              <a:buFont typeface="Arial"/>
              <a:buChar char="–"/>
              <a:tabLst>
                <a:tab pos="1006661" algn="l"/>
                <a:tab pos="1007508" algn="l"/>
              </a:tabLst>
            </a:pPr>
            <a:r>
              <a:rPr sz="2933" spc="267" dirty="0">
                <a:latin typeface="Trebuchet MS"/>
                <a:cs typeface="Trebuchet MS"/>
              </a:rPr>
              <a:t>No</a:t>
            </a:r>
            <a:r>
              <a:rPr sz="2933" spc="-120" dirty="0">
                <a:latin typeface="Trebuchet MS"/>
                <a:cs typeface="Trebuchet MS"/>
              </a:rPr>
              <a:t> </a:t>
            </a:r>
            <a:r>
              <a:rPr sz="2933" spc="-100" dirty="0">
                <a:latin typeface="Trebuchet MS"/>
                <a:cs typeface="Trebuchet MS"/>
              </a:rPr>
              <a:t>structure!!</a:t>
            </a:r>
            <a:endParaRPr sz="2933" dirty="0">
              <a:latin typeface="Trebuchet MS"/>
              <a:cs typeface="Trebuchet MS"/>
            </a:endParaRPr>
          </a:p>
          <a:p>
            <a:pPr marL="1007508" lvl="1" indent="-380990">
              <a:spcBef>
                <a:spcPts val="733"/>
              </a:spcBef>
              <a:buFont typeface="Arial"/>
              <a:buChar char="–"/>
              <a:tabLst>
                <a:tab pos="1006661" algn="l"/>
                <a:tab pos="1007508" algn="l"/>
              </a:tabLst>
            </a:pPr>
            <a:r>
              <a:rPr sz="2933" spc="-207" dirty="0">
                <a:latin typeface="Trebuchet MS"/>
                <a:cs typeface="Trebuchet MS"/>
              </a:rPr>
              <a:t>It </a:t>
            </a:r>
            <a:r>
              <a:rPr sz="2933" spc="-27" dirty="0">
                <a:latin typeface="Trebuchet MS"/>
                <a:cs typeface="Trebuchet MS"/>
              </a:rPr>
              <a:t>is </a:t>
            </a:r>
            <a:r>
              <a:rPr sz="2933" spc="-113" dirty="0">
                <a:latin typeface="Trebuchet MS"/>
                <a:cs typeface="Trebuchet MS"/>
              </a:rPr>
              <a:t>just </a:t>
            </a:r>
            <a:r>
              <a:rPr sz="2933" spc="-27" dirty="0">
                <a:latin typeface="Trebuchet MS"/>
                <a:cs typeface="Trebuchet MS"/>
              </a:rPr>
              <a:t>brute</a:t>
            </a:r>
            <a:r>
              <a:rPr sz="2933" spc="-140" dirty="0">
                <a:latin typeface="Trebuchet MS"/>
                <a:cs typeface="Trebuchet MS"/>
              </a:rPr>
              <a:t> </a:t>
            </a:r>
            <a:r>
              <a:rPr sz="2933" spc="-67" dirty="0">
                <a:latin typeface="Trebuchet MS"/>
                <a:cs typeface="Trebuchet MS"/>
              </a:rPr>
              <a:t>force!</a:t>
            </a:r>
            <a:endParaRPr sz="2933" dirty="0">
              <a:latin typeface="Trebuchet MS"/>
              <a:cs typeface="Trebuchet MS"/>
            </a:endParaRPr>
          </a:p>
          <a:p>
            <a:pPr marL="1007508" lvl="1" indent="-380990">
              <a:spcBef>
                <a:spcPts val="773"/>
              </a:spcBef>
              <a:buFont typeface="Arial"/>
              <a:buChar char="–"/>
              <a:tabLst>
                <a:tab pos="1006661" algn="l"/>
                <a:tab pos="1007508" algn="l"/>
              </a:tabLst>
            </a:pPr>
            <a:r>
              <a:rPr sz="2933" spc="-40" dirty="0">
                <a:latin typeface="Trebuchet MS"/>
                <a:cs typeface="Trebuchet MS"/>
              </a:rPr>
              <a:t>Optimization </a:t>
            </a:r>
            <a:r>
              <a:rPr sz="2933" spc="147" dirty="0">
                <a:latin typeface="Trebuchet MS"/>
                <a:cs typeface="Trebuchet MS"/>
              </a:rPr>
              <a:t>becomes</a:t>
            </a:r>
            <a:r>
              <a:rPr sz="2933" spc="-207" dirty="0">
                <a:latin typeface="Trebuchet MS"/>
                <a:cs typeface="Trebuchet MS"/>
              </a:rPr>
              <a:t> </a:t>
            </a:r>
            <a:r>
              <a:rPr sz="2933" spc="7" dirty="0">
                <a:latin typeface="Trebuchet MS"/>
                <a:cs typeface="Trebuchet MS"/>
              </a:rPr>
              <a:t>hard</a:t>
            </a:r>
            <a:endParaRPr sz="2933" dirty="0">
              <a:latin typeface="Trebuchet MS"/>
              <a:cs typeface="Trebuchet MS"/>
            </a:endParaRPr>
          </a:p>
          <a:p>
            <a:pPr marL="1007508" lvl="1" indent="-380990">
              <a:spcBef>
                <a:spcPts val="607"/>
              </a:spcBef>
              <a:buFont typeface="Arial"/>
              <a:buChar char="–"/>
              <a:tabLst>
                <a:tab pos="1006661" algn="l"/>
                <a:tab pos="1007508" algn="l"/>
              </a:tabLst>
            </a:pPr>
            <a:r>
              <a:rPr sz="2933" spc="33" dirty="0">
                <a:latin typeface="Trebuchet MS"/>
                <a:cs typeface="Trebuchet MS"/>
              </a:rPr>
              <a:t>Performance </a:t>
            </a:r>
            <a:r>
              <a:rPr sz="2933" spc="20" dirty="0">
                <a:latin typeface="Trebuchet MS"/>
                <a:cs typeface="Trebuchet MS"/>
              </a:rPr>
              <a:t>plateaus </a:t>
            </a:r>
            <a:r>
              <a:rPr sz="2933" spc="87" dirty="0">
                <a:latin typeface="Trebuchet MS"/>
                <a:cs typeface="Trebuchet MS"/>
              </a:rPr>
              <a:t>/</a:t>
            </a:r>
            <a:r>
              <a:rPr sz="2933" spc="-420" dirty="0">
                <a:latin typeface="Trebuchet MS"/>
                <a:cs typeface="Trebuchet MS"/>
              </a:rPr>
              <a:t> </a:t>
            </a:r>
            <a:r>
              <a:rPr sz="2933" spc="13" dirty="0">
                <a:latin typeface="Trebuchet MS"/>
                <a:cs typeface="Trebuchet MS"/>
              </a:rPr>
              <a:t>drops!</a:t>
            </a:r>
            <a:endParaRPr sz="2933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Hahn-Schickard PowerPoint Template 16to9">
  <a:themeElements>
    <a:clrScheme name="Hahn Schickard 2015">
      <a:dk1>
        <a:srgbClr val="000000"/>
      </a:dk1>
      <a:lt1>
        <a:srgbClr val="FFFFFF"/>
      </a:lt1>
      <a:dk2>
        <a:srgbClr val="252E35"/>
      </a:dk2>
      <a:lt2>
        <a:srgbClr val="D8D8D8"/>
      </a:lt2>
      <a:accent1>
        <a:srgbClr val="9F2914"/>
      </a:accent1>
      <a:accent2>
        <a:srgbClr val="738A9C"/>
      </a:accent2>
      <a:accent3>
        <a:srgbClr val="EDE0B6"/>
      </a:accent3>
      <a:accent4>
        <a:srgbClr val="4F1409"/>
      </a:accent4>
      <a:accent5>
        <a:srgbClr val="D9BE6A"/>
      </a:accent5>
      <a:accent6>
        <a:srgbClr val="FF9933"/>
      </a:accent6>
      <a:hlink>
        <a:srgbClr val="000000"/>
      </a:hlink>
      <a:folHlink>
        <a:srgbClr val="9E9EFE"/>
      </a:folHlink>
    </a:clrScheme>
    <a:fontScheme name="IMTEK-Powerpoint Template (2010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IMTEK-Powerpoint Template (2010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-Powerpoint Template (2010)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TEK-Powerpoint Template (2010)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-Powerpoint Template (2010)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-Powerpoint Template (2010)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-Powerpoint Template (2010)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-Powerpoint Template (2010)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Hahn-Schickard Template - 16to9">
  <a:themeElements>
    <a:clrScheme name="Hahn Schickard 2015">
      <a:dk1>
        <a:srgbClr val="000000"/>
      </a:dk1>
      <a:lt1>
        <a:srgbClr val="FFFFFF"/>
      </a:lt1>
      <a:dk2>
        <a:srgbClr val="252E35"/>
      </a:dk2>
      <a:lt2>
        <a:srgbClr val="D8D8D8"/>
      </a:lt2>
      <a:accent1>
        <a:srgbClr val="9F2914"/>
      </a:accent1>
      <a:accent2>
        <a:srgbClr val="738A9C"/>
      </a:accent2>
      <a:accent3>
        <a:srgbClr val="EDE0B6"/>
      </a:accent3>
      <a:accent4>
        <a:srgbClr val="4F1409"/>
      </a:accent4>
      <a:accent5>
        <a:srgbClr val="D9BE6A"/>
      </a:accent5>
      <a:accent6>
        <a:srgbClr val="FF9933"/>
      </a:accent6>
      <a:hlink>
        <a:srgbClr val="000000"/>
      </a:hlink>
      <a:folHlink>
        <a:srgbClr val="9E9EFE"/>
      </a:folHlink>
    </a:clrScheme>
    <a:fontScheme name="IMTEK-Powerpoint Template (2010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IMTEK-Powerpoint Template (2010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-Powerpoint Template (2010)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TEK-Powerpoint Template (2010)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-Powerpoint Template (2010)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-Powerpoint Template (2010)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-Powerpoint Template (2010)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-Powerpoint Template (2010)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P_Templ_16zu9.pptx" id="{7B320F7A-DB40-471E-8C47-6CDA40E8D567}" vid="{6046D6A7-3E23-4FCF-89AD-2EB489CECCC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28163D68FE8E4D9361964FDD814FC4" ma:contentTypeVersion="13" ma:contentTypeDescription="Create a new document." ma:contentTypeScope="" ma:versionID="d7cdadbb72410e7d3c3619f77e01104d">
  <xsd:schema xmlns:xsd="http://www.w3.org/2001/XMLSchema" xmlns:xs="http://www.w3.org/2001/XMLSchema" xmlns:p="http://schemas.microsoft.com/office/2006/metadata/properties" xmlns:ns3="cc9c437c-ae0c-4066-8d90-a0f7de786127" xmlns:ns4="ba37140e-f4c5-4a6c-a9b4-20a691ce6c8a" targetNamespace="http://schemas.microsoft.com/office/2006/metadata/properties" ma:root="true" ma:fieldsID="a151dd9bf6e0aa11401945feadb2b6c6" ns3:_="" ns4:_="">
    <xsd:import namespace="cc9c437c-ae0c-4066-8d90-a0f7de786127"/>
    <xsd:import namespace="ba37140e-f4c5-4a6c-a9b4-20a691ce6c8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9c437c-ae0c-4066-8d90-a0f7de7861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37140e-f4c5-4a6c-a9b4-20a691ce6c8a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F2C0806-06D1-45A7-B25F-24C0DCB0BA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9c437c-ae0c-4066-8d90-a0f7de786127"/>
    <ds:schemaRef ds:uri="ba37140e-f4c5-4a6c-a9b4-20a691ce6c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02E57CA-CADC-4E1E-9020-C67751D69A6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B59AE0B-1B5C-42BB-AB8F-54DF3D621F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0</TotalTime>
  <Words>4033</Words>
  <Application>Microsoft Office PowerPoint</Application>
  <PresentationFormat>Breitbild</PresentationFormat>
  <Paragraphs>1543</Paragraphs>
  <Slides>89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89</vt:i4>
      </vt:variant>
    </vt:vector>
  </HeadingPairs>
  <TitlesOfParts>
    <vt:vector size="100" baseType="lpstr">
      <vt:lpstr>Arial</vt:lpstr>
      <vt:lpstr>Calibri</vt:lpstr>
      <vt:lpstr>Carlito</vt:lpstr>
      <vt:lpstr>DejaVu Sans</vt:lpstr>
      <vt:lpstr>DejaVu Serif</vt:lpstr>
      <vt:lpstr>Linux Libertine Mono O</vt:lpstr>
      <vt:lpstr>Times New Roman</vt:lpstr>
      <vt:lpstr>Trebuchet MS</vt:lpstr>
      <vt:lpstr>Wingdings</vt:lpstr>
      <vt:lpstr>Hahn-Schickard PowerPoint Template 16to9</vt:lpstr>
      <vt:lpstr>Hahn-Schickard Template - 16to9</vt:lpstr>
      <vt:lpstr>CNNs</vt:lpstr>
      <vt:lpstr>Fully Connected Neural Network</vt:lpstr>
      <vt:lpstr>Problems using FC Layers on Images</vt:lpstr>
      <vt:lpstr>Problems using FC Layers on Images</vt:lpstr>
      <vt:lpstr>Problems using FC Layers on Images</vt:lpstr>
      <vt:lpstr>Problems using FC Layers on Images</vt:lpstr>
      <vt:lpstr>Problems using FC Layers on Images</vt:lpstr>
      <vt:lpstr>Problems using FC Layers on Images</vt:lpstr>
      <vt:lpstr>Why not simply more FC Layers?</vt:lpstr>
      <vt:lpstr>Better Way than FC ?</vt:lpstr>
      <vt:lpstr>Using CNNs in Computer Vision</vt:lpstr>
      <vt:lpstr>Convolutions</vt:lpstr>
      <vt:lpstr>What are  Convolutions?</vt:lpstr>
      <vt:lpstr>What are  Convolutions?</vt:lpstr>
      <vt:lpstr>What are Convolutions?</vt:lpstr>
      <vt:lpstr>What are Convolutions?</vt:lpstr>
      <vt:lpstr>What are Convolutions?</vt:lpstr>
      <vt:lpstr>What are Convolutions?</vt:lpstr>
      <vt:lpstr>What are Convolutions?</vt:lpstr>
      <vt:lpstr>What are Convolutions?</vt:lpstr>
      <vt:lpstr>What are Convolutions?</vt:lpstr>
      <vt:lpstr>What are Convolutions?</vt:lpstr>
      <vt:lpstr>What are Convolutions?</vt:lpstr>
      <vt:lpstr>What are Convolutions?</vt:lpstr>
      <vt:lpstr>What are Convolutions?</vt:lpstr>
      <vt:lpstr>Convolutions on Images</vt:lpstr>
      <vt:lpstr>Convolutions on Images</vt:lpstr>
      <vt:lpstr>Convolutions on Images</vt:lpstr>
      <vt:lpstr>Convolutions on Images</vt:lpstr>
      <vt:lpstr>Convolutions on Images</vt:lpstr>
      <vt:lpstr>Convolutions on Images</vt:lpstr>
      <vt:lpstr>Convolutions on Images</vt:lpstr>
      <vt:lpstr>Convolutions on Images</vt:lpstr>
      <vt:lpstr>Convolutions on Images</vt:lpstr>
      <vt:lpstr>Image Filters</vt:lpstr>
      <vt:lpstr>Convolutions on RGB Images</vt:lpstr>
      <vt:lpstr>Convolutions on RGB Images</vt:lpstr>
      <vt:lpstr>Convolutions on RGB Images</vt:lpstr>
      <vt:lpstr>Convolution Layer</vt:lpstr>
      <vt:lpstr>Convolution Layer</vt:lpstr>
      <vt:lpstr>Convolution Layer</vt:lpstr>
      <vt:lpstr>Convolution Layer</vt:lpstr>
      <vt:lpstr>Different Filters</vt:lpstr>
      <vt:lpstr>Dimensions of a  Convolution Layer</vt:lpstr>
      <vt:lpstr>Convolution Layers: Dimensions</vt:lpstr>
      <vt:lpstr>Convolution Layers: Dimensions</vt:lpstr>
      <vt:lpstr>Convolution Layers: Dimensions</vt:lpstr>
      <vt:lpstr>Convolution Layers: Dimensions</vt:lpstr>
      <vt:lpstr>Convolution Layers: Dimensions</vt:lpstr>
      <vt:lpstr>Convolution Layers: Stride</vt:lpstr>
      <vt:lpstr>Convolution Layers: Stride</vt:lpstr>
      <vt:lpstr>Convolution Layers: Stride</vt:lpstr>
      <vt:lpstr>Convolution Layers: Stride</vt:lpstr>
      <vt:lpstr>Convolution Layers: Stride</vt:lpstr>
      <vt:lpstr>Convolution Layers: Stride</vt:lpstr>
      <vt:lpstr>Convolution Layers: Stride</vt:lpstr>
      <vt:lpstr>Convolution Layers: Dimensions</vt:lpstr>
      <vt:lpstr>Convolution Layers: Dimensions</vt:lpstr>
      <vt:lpstr>Convolution Layers: Padding</vt:lpstr>
      <vt:lpstr>Convolution Layers: Padding</vt:lpstr>
      <vt:lpstr>Convolution Layers: Padding</vt:lpstr>
      <vt:lpstr>Convolution Layers: Padding</vt:lpstr>
      <vt:lpstr>Convolution Layers: Dimensions</vt:lpstr>
      <vt:lpstr>Convolution Layers: Dimensions</vt:lpstr>
      <vt:lpstr>Convolution Layers: Dimensions</vt:lpstr>
      <vt:lpstr>Convolutional  Neural Network (CNN)</vt:lpstr>
      <vt:lpstr>CNN Prototype</vt:lpstr>
      <vt:lpstr>CNN Learned Filters</vt:lpstr>
      <vt:lpstr>Pooling</vt:lpstr>
      <vt:lpstr>Pooling Layer</vt:lpstr>
      <vt:lpstr>Pooling Layer: Max Pooling</vt:lpstr>
      <vt:lpstr>Pooling Layer</vt:lpstr>
      <vt:lpstr>Pooling Layer</vt:lpstr>
      <vt:lpstr>Pooling Layer</vt:lpstr>
      <vt:lpstr>Pooling Layer: Average Pooling</vt:lpstr>
      <vt:lpstr>CNN Prototype</vt:lpstr>
      <vt:lpstr>Final Fully-Connected Layer</vt:lpstr>
      <vt:lpstr>Convolutions vs Fully-Connected</vt:lpstr>
      <vt:lpstr>Receptive field</vt:lpstr>
      <vt:lpstr>Receptive Field</vt:lpstr>
      <vt:lpstr>Receptive Field</vt:lpstr>
      <vt:lpstr>Receptive Field</vt:lpstr>
      <vt:lpstr>Receptive Field</vt:lpstr>
      <vt:lpstr>Receptive Field</vt:lpstr>
      <vt:lpstr>Receptive Field</vt:lpstr>
      <vt:lpstr>Hands-on</vt:lpstr>
      <vt:lpstr>Example</vt:lpstr>
      <vt:lpstr>Example</vt:lpstr>
      <vt:lpstr>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“Low-Power Computer Vision”</dc:title>
  <dc:creator>Ira Feldman</dc:creator>
  <cp:lastModifiedBy>Marcus Rüb</cp:lastModifiedBy>
  <cp:revision>153</cp:revision>
  <dcterms:created xsi:type="dcterms:W3CDTF">2020-06-15T18:26:16Z</dcterms:created>
  <dcterms:modified xsi:type="dcterms:W3CDTF">2021-04-21T15:41:50Z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0x010100EB28163D68FE8E4D9361964FDD814FC4</vt:lpwstr>
  </property>
</Properties>
</file>